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9" r:id="rId2"/>
    <p:sldId id="256" r:id="rId3"/>
    <p:sldId id="262" r:id="rId4"/>
    <p:sldId id="263" r:id="rId5"/>
    <p:sldId id="264" r:id="rId6"/>
    <p:sldId id="265" r:id="rId7"/>
    <p:sldId id="266" r:id="rId8"/>
    <p:sldId id="267" r:id="rId9"/>
    <p:sldId id="268" r:id="rId10"/>
    <p:sldId id="270" r:id="rId11"/>
    <p:sldId id="271" r:id="rId12"/>
    <p:sldId id="272" r:id="rId13"/>
    <p:sldId id="273" r:id="rId14"/>
    <p:sldId id="274" r:id="rId15"/>
    <p:sldId id="275" r:id="rId16"/>
    <p:sldId id="276" r:id="rId17"/>
    <p:sldId id="277" r:id="rId18"/>
    <p:sldId id="278" r:id="rId19"/>
    <p:sldId id="27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CC"/>
    <a:srgbClr val="800000"/>
    <a:srgbClr val="600060"/>
    <a:srgbClr val="2E002E"/>
    <a:srgbClr val="0066FF"/>
    <a:srgbClr val="660066"/>
    <a:srgbClr val="990000"/>
    <a:srgbClr val="0000FF"/>
    <a:srgbClr val="0F0F0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p:scale>
          <a:sx n="50" d="100"/>
          <a:sy n="50" d="100"/>
        </p:scale>
        <p:origin x="2856" y="13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0E2576-109F-4109-8C73-C451EAF68B79}" type="datetimeFigureOut">
              <a:rPr lang="en-US" smtClean="0"/>
              <a:t>5/6/2024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86B2CC-F30A-4517-B1F9-34C201448034}" type="slidenum">
              <a:rPr lang="en-US" smtClean="0"/>
              <a:t>‹#›</a:t>
            </a:fld>
            <a:endParaRPr lang="en-US"/>
          </a:p>
        </p:txBody>
      </p:sp>
    </p:spTree>
    <p:extLst>
      <p:ext uri="{BB962C8B-B14F-4D97-AF65-F5344CB8AC3E}">
        <p14:creationId xmlns:p14="http://schemas.microsoft.com/office/powerpoint/2010/main" val="292531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86B2CC-F30A-4517-B1F9-34C201448034}" type="slidenum">
              <a:rPr lang="en-US" smtClean="0"/>
              <a:t>15</a:t>
            </a:fld>
            <a:endParaRPr lang="en-US"/>
          </a:p>
        </p:txBody>
      </p:sp>
    </p:spTree>
    <p:extLst>
      <p:ext uri="{BB962C8B-B14F-4D97-AF65-F5344CB8AC3E}">
        <p14:creationId xmlns:p14="http://schemas.microsoft.com/office/powerpoint/2010/main" val="3800388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86B2CC-F30A-4517-B1F9-34C201448034}" type="slidenum">
              <a:rPr lang="en-US" smtClean="0"/>
              <a:t>16</a:t>
            </a:fld>
            <a:endParaRPr lang="en-US"/>
          </a:p>
        </p:txBody>
      </p:sp>
    </p:spTree>
    <p:extLst>
      <p:ext uri="{BB962C8B-B14F-4D97-AF65-F5344CB8AC3E}">
        <p14:creationId xmlns:p14="http://schemas.microsoft.com/office/powerpoint/2010/main" val="824184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8644-F1EE-6404-7567-F85463D1D9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F6BAEED-CB19-9803-6791-905FF3B52A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985942-1DDA-B067-876C-4FE65FA45660}"/>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5" name="Footer Placeholder 4">
            <a:extLst>
              <a:ext uri="{FF2B5EF4-FFF2-40B4-BE49-F238E27FC236}">
                <a16:creationId xmlns:a16="http://schemas.microsoft.com/office/drawing/2014/main" id="{CC47779C-EBFA-9382-0563-5210357F3D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AE8278-D39E-0023-68DA-7ABA5237313B}"/>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87865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6B692-57B0-E890-A7CD-7BD69F37FB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0E5CC7-AE9D-8CBA-32E4-DB68195FBD9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1C56E9-D085-116A-B2DE-3BCF9A38D7A0}"/>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5" name="Footer Placeholder 4">
            <a:extLst>
              <a:ext uri="{FF2B5EF4-FFF2-40B4-BE49-F238E27FC236}">
                <a16:creationId xmlns:a16="http://schemas.microsoft.com/office/drawing/2014/main" id="{5D1E16A1-5307-9DF9-51C3-B0B2A2A9E9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D01D81-BCF5-7642-608E-1DA0E378C8ED}"/>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1466728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9D3883-0906-4759-702E-955EF8E5101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581051-F7D5-D74B-BEDA-7D60A8D8C2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EB47F9-A86D-B212-7FF0-AC5F6E0D035D}"/>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5" name="Footer Placeholder 4">
            <a:extLst>
              <a:ext uri="{FF2B5EF4-FFF2-40B4-BE49-F238E27FC236}">
                <a16:creationId xmlns:a16="http://schemas.microsoft.com/office/drawing/2014/main" id="{00392AAB-49F4-E27A-542B-A845CB2830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898DC6-E442-935C-869A-6A9DD5D38642}"/>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4013313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09D78-913F-6A1F-C9CB-EBA64F8CFC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228C88-60E5-F679-9CFA-9E176A78C8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EAFC32-C47D-5D02-92ED-1BC9D7D4DBB9}"/>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5" name="Footer Placeholder 4">
            <a:extLst>
              <a:ext uri="{FF2B5EF4-FFF2-40B4-BE49-F238E27FC236}">
                <a16:creationId xmlns:a16="http://schemas.microsoft.com/office/drawing/2014/main" id="{D6EE9AAB-1375-B5AC-972A-B69E5D5DEF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0E9C31-5DEA-FAA7-4BF6-C625B0B73D50}"/>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898230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95BA3-AA94-5A17-883A-FDF7B17163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11806A7-4311-D319-DC61-F1B263935E5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EDFB31-057F-59AD-6E9B-9731C25C8BD7}"/>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5" name="Footer Placeholder 4">
            <a:extLst>
              <a:ext uri="{FF2B5EF4-FFF2-40B4-BE49-F238E27FC236}">
                <a16:creationId xmlns:a16="http://schemas.microsoft.com/office/drawing/2014/main" id="{5B400D89-83E4-0218-1A58-7F7FB7B8A4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93ADE0-7BE2-8E6E-D5A5-E23A817D3875}"/>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3328510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C8CF3-E216-6C51-1D70-32F266B631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DBF3F6-6FBF-3C82-884C-878AE7F496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607DEC7-7A85-4A93-CA32-368820849D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D20BF2-BA30-1A28-240A-A28CF6F8DD9D}"/>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6" name="Footer Placeholder 5">
            <a:extLst>
              <a:ext uri="{FF2B5EF4-FFF2-40B4-BE49-F238E27FC236}">
                <a16:creationId xmlns:a16="http://schemas.microsoft.com/office/drawing/2014/main" id="{C0F27F3B-856A-E3D8-37B6-4362EF8A16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6A4A0E-26AF-7B80-F888-C67EC6FDF364}"/>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4127265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B7885-E6E3-B177-B886-0228546B07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187713-32B0-A5DC-1D0D-F3458967FE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1FE9D9-A880-751C-1BC7-47F4AF785F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B2187F6-03E6-D87E-791B-8E1EB98DD2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3157A6-DCD0-58F8-4CA2-DE1A8FEADC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997D305-B0CB-17DB-607F-E799058A8EFB}"/>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8" name="Footer Placeholder 7">
            <a:extLst>
              <a:ext uri="{FF2B5EF4-FFF2-40B4-BE49-F238E27FC236}">
                <a16:creationId xmlns:a16="http://schemas.microsoft.com/office/drawing/2014/main" id="{D987A69A-E7D4-B984-FB88-408D237D855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1A716A1-6C5A-8239-4138-4F3C83396AEC}"/>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3884226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7A072-F323-CD78-C760-6ACC289AE1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E76C110-BB5D-9AA0-B657-D40198826FCB}"/>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4" name="Footer Placeholder 3">
            <a:extLst>
              <a:ext uri="{FF2B5EF4-FFF2-40B4-BE49-F238E27FC236}">
                <a16:creationId xmlns:a16="http://schemas.microsoft.com/office/drawing/2014/main" id="{98B3889D-B61C-51BA-240C-93C8B8443F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D497FF-FD4F-7760-17A3-A8E5D3B18E39}"/>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102571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99780E-E76A-7607-94BC-039E76F3248F}"/>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3" name="Footer Placeholder 2">
            <a:extLst>
              <a:ext uri="{FF2B5EF4-FFF2-40B4-BE49-F238E27FC236}">
                <a16:creationId xmlns:a16="http://schemas.microsoft.com/office/drawing/2014/main" id="{D95D1440-BA50-2AD1-F5DE-E5E69A30139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96BD55A-C6E4-F0A5-5DCB-23297F01C7C6}"/>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3558705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495F9-7C8E-E21F-E775-5442E22A7C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3A5C47D-86B7-B355-15C2-5DBB9ACD90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2228BAB-FD21-47F6-C896-679B29784C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3084E4-9815-F4D3-4E48-DC2DBF67EE30}"/>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6" name="Footer Placeholder 5">
            <a:extLst>
              <a:ext uri="{FF2B5EF4-FFF2-40B4-BE49-F238E27FC236}">
                <a16:creationId xmlns:a16="http://schemas.microsoft.com/office/drawing/2014/main" id="{7CA7A599-CD4D-DC6C-3B53-DE46E903D7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F257FF-B0D5-C68F-0773-8B4022E0727C}"/>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3299740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77706-FE29-9A4A-2B99-79754C0D06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70F45ED-A9E2-3FE9-7173-7AAF4B5638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44073F-1434-583E-2C82-EA7F3073D4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8F624F-34B8-578B-2D18-FC8498E4CD0C}"/>
              </a:ext>
            </a:extLst>
          </p:cNvPr>
          <p:cNvSpPr>
            <a:spLocks noGrp="1"/>
          </p:cNvSpPr>
          <p:nvPr>
            <p:ph type="dt" sz="half" idx="10"/>
          </p:nvPr>
        </p:nvSpPr>
        <p:spPr/>
        <p:txBody>
          <a:bodyPr/>
          <a:lstStyle/>
          <a:p>
            <a:fld id="{3AE3AD2C-C69A-4182-A827-300ECEC53948}" type="datetimeFigureOut">
              <a:rPr lang="en-US" smtClean="0"/>
              <a:t>5/6/2024</a:t>
            </a:fld>
            <a:endParaRPr lang="en-US"/>
          </a:p>
        </p:txBody>
      </p:sp>
      <p:sp>
        <p:nvSpPr>
          <p:cNvPr id="6" name="Footer Placeholder 5">
            <a:extLst>
              <a:ext uri="{FF2B5EF4-FFF2-40B4-BE49-F238E27FC236}">
                <a16:creationId xmlns:a16="http://schemas.microsoft.com/office/drawing/2014/main" id="{15644C96-546E-AD38-6A2B-63A3642F64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C9C0EE-1221-F891-57FC-D03CECE1C140}"/>
              </a:ext>
            </a:extLst>
          </p:cNvPr>
          <p:cNvSpPr>
            <a:spLocks noGrp="1"/>
          </p:cNvSpPr>
          <p:nvPr>
            <p:ph type="sldNum" sz="quarter" idx="12"/>
          </p:nvPr>
        </p:nvSpPr>
        <p:spPr/>
        <p:txBody>
          <a:bodyPr/>
          <a:lstStyle/>
          <a:p>
            <a:fld id="{45ADC2EB-2030-4A01-9970-4B3F289F200C}" type="slidenum">
              <a:rPr lang="en-US" smtClean="0"/>
              <a:t>‹#›</a:t>
            </a:fld>
            <a:endParaRPr lang="en-US"/>
          </a:p>
        </p:txBody>
      </p:sp>
    </p:spTree>
    <p:extLst>
      <p:ext uri="{BB962C8B-B14F-4D97-AF65-F5344CB8AC3E}">
        <p14:creationId xmlns:p14="http://schemas.microsoft.com/office/powerpoint/2010/main" val="2916836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5C1DE2-02B7-8E92-0271-BC2149F1C6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F02EC11-4625-9E8F-E54C-E2C85AD68D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503933-7575-6BB1-F50F-B0536676D9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AE3AD2C-C69A-4182-A827-300ECEC53948}" type="datetimeFigureOut">
              <a:rPr lang="en-US" smtClean="0"/>
              <a:t>5/6/2024</a:t>
            </a:fld>
            <a:endParaRPr lang="en-US"/>
          </a:p>
        </p:txBody>
      </p:sp>
      <p:sp>
        <p:nvSpPr>
          <p:cNvPr id="5" name="Footer Placeholder 4">
            <a:extLst>
              <a:ext uri="{FF2B5EF4-FFF2-40B4-BE49-F238E27FC236}">
                <a16:creationId xmlns:a16="http://schemas.microsoft.com/office/drawing/2014/main" id="{2EA2A044-D284-28FE-5187-E4CD891E8A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6C5755C-59CD-58C6-FD0D-BFCE7E9436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5ADC2EB-2030-4A01-9970-4B3F289F200C}" type="slidenum">
              <a:rPr lang="en-US" smtClean="0"/>
              <a:t>‹#›</a:t>
            </a:fld>
            <a:endParaRPr lang="en-US"/>
          </a:p>
        </p:txBody>
      </p:sp>
    </p:spTree>
    <p:extLst>
      <p:ext uri="{BB962C8B-B14F-4D97-AF65-F5344CB8AC3E}">
        <p14:creationId xmlns:p14="http://schemas.microsoft.com/office/powerpoint/2010/main" val="11957285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descr="A room with many rows of computer servers&#10;&#10;Description automatically generated with medium confidence">
            <a:extLst>
              <a:ext uri="{FF2B5EF4-FFF2-40B4-BE49-F238E27FC236}">
                <a16:creationId xmlns:a16="http://schemas.microsoft.com/office/drawing/2014/main" id="{24ABE815-5FF2-BAE0-CCB6-A7BCFF1E33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Freeform: Shape 8">
            <a:extLst>
              <a:ext uri="{FF2B5EF4-FFF2-40B4-BE49-F238E27FC236}">
                <a16:creationId xmlns:a16="http://schemas.microsoft.com/office/drawing/2014/main" id="{13DAA5F7-5CCC-3637-6B59-851511C07F86}"/>
              </a:ext>
            </a:extLst>
          </p:cNvPr>
          <p:cNvSpPr/>
          <p:nvPr/>
        </p:nvSpPr>
        <p:spPr>
          <a:xfrm>
            <a:off x="-19050" y="-19050"/>
            <a:ext cx="12211050" cy="6877050"/>
          </a:xfrm>
          <a:custGeom>
            <a:avLst/>
            <a:gdLst/>
            <a:ahLst/>
            <a:cxnLst/>
            <a:rect l="l" t="t" r="r" b="b"/>
            <a:pathLst>
              <a:path w="12534900" h="7264400">
                <a:moveTo>
                  <a:pt x="2825005" y="3495541"/>
                </a:moveTo>
                <a:lnTo>
                  <a:pt x="2831691" y="3495541"/>
                </a:lnTo>
                <a:lnTo>
                  <a:pt x="2881841" y="3726227"/>
                </a:lnTo>
                <a:lnTo>
                  <a:pt x="2764826" y="3726227"/>
                </a:lnTo>
                <a:close/>
                <a:moveTo>
                  <a:pt x="1529604" y="3495541"/>
                </a:moveTo>
                <a:lnTo>
                  <a:pt x="1536291" y="3495541"/>
                </a:lnTo>
                <a:lnTo>
                  <a:pt x="1586440" y="3726227"/>
                </a:lnTo>
                <a:lnTo>
                  <a:pt x="1469426" y="3726227"/>
                </a:lnTo>
                <a:close/>
                <a:moveTo>
                  <a:pt x="764680" y="3472138"/>
                </a:moveTo>
                <a:lnTo>
                  <a:pt x="775824" y="3472138"/>
                </a:lnTo>
                <a:cubicBezTo>
                  <a:pt x="823373" y="3472138"/>
                  <a:pt x="858106" y="3482911"/>
                  <a:pt x="880023" y="3504457"/>
                </a:cubicBezTo>
                <a:cubicBezTo>
                  <a:pt x="901940" y="3526002"/>
                  <a:pt x="912899" y="3572251"/>
                  <a:pt x="912899" y="3643203"/>
                </a:cubicBezTo>
                <a:cubicBezTo>
                  <a:pt x="912899" y="3714154"/>
                  <a:pt x="902312" y="3764861"/>
                  <a:pt x="881138" y="3795322"/>
                </a:cubicBezTo>
                <a:cubicBezTo>
                  <a:pt x="859964" y="3825783"/>
                  <a:pt x="828945" y="3841013"/>
                  <a:pt x="788083" y="3841013"/>
                </a:cubicBezTo>
                <a:cubicBezTo>
                  <a:pt x="776939" y="3841013"/>
                  <a:pt x="770252" y="3838970"/>
                  <a:pt x="768024" y="3834884"/>
                </a:cubicBezTo>
                <a:cubicBezTo>
                  <a:pt x="765795" y="3830798"/>
                  <a:pt x="764680" y="3820953"/>
                  <a:pt x="764680" y="3805351"/>
                </a:cubicBezTo>
                <a:close/>
                <a:moveTo>
                  <a:pt x="9426734" y="3464337"/>
                </a:moveTo>
                <a:cubicBezTo>
                  <a:pt x="9462395" y="3464337"/>
                  <a:pt x="9492299" y="3480311"/>
                  <a:pt x="9516445" y="3512258"/>
                </a:cubicBezTo>
                <a:cubicBezTo>
                  <a:pt x="9540591" y="3544205"/>
                  <a:pt x="9552663" y="3589896"/>
                  <a:pt x="9552663" y="3649332"/>
                </a:cubicBezTo>
                <a:cubicBezTo>
                  <a:pt x="9552663" y="3708768"/>
                  <a:pt x="9540962" y="3754459"/>
                  <a:pt x="9517559" y="3786406"/>
                </a:cubicBezTo>
                <a:cubicBezTo>
                  <a:pt x="9494156" y="3818353"/>
                  <a:pt x="9463695" y="3834327"/>
                  <a:pt x="9426176" y="3834327"/>
                </a:cubicBezTo>
                <a:cubicBezTo>
                  <a:pt x="9388658" y="3834327"/>
                  <a:pt x="9358383" y="3818539"/>
                  <a:pt x="9335351" y="3786963"/>
                </a:cubicBezTo>
                <a:cubicBezTo>
                  <a:pt x="9312319" y="3755388"/>
                  <a:pt x="9300804" y="3710068"/>
                  <a:pt x="9300804" y="3651004"/>
                </a:cubicBezTo>
                <a:cubicBezTo>
                  <a:pt x="9300804" y="3591939"/>
                  <a:pt x="9312877" y="3546062"/>
                  <a:pt x="9337022" y="3513372"/>
                </a:cubicBezTo>
                <a:cubicBezTo>
                  <a:pt x="9361169" y="3480682"/>
                  <a:pt x="9391072" y="3464337"/>
                  <a:pt x="9426734" y="3464337"/>
                </a:cubicBezTo>
                <a:close/>
                <a:moveTo>
                  <a:pt x="8650265" y="3457651"/>
                </a:moveTo>
                <a:lnTo>
                  <a:pt x="8673668" y="3457651"/>
                </a:lnTo>
                <a:cubicBezTo>
                  <a:pt x="8704872" y="3457651"/>
                  <a:pt x="8727346" y="3464152"/>
                  <a:pt x="8741090" y="3477153"/>
                </a:cubicBezTo>
                <a:cubicBezTo>
                  <a:pt x="8754835" y="3490155"/>
                  <a:pt x="8761708" y="3510029"/>
                  <a:pt x="8761708" y="3536775"/>
                </a:cubicBezTo>
                <a:cubicBezTo>
                  <a:pt x="8761708" y="3595468"/>
                  <a:pt x="8726418" y="3624815"/>
                  <a:pt x="8655837" y="3624815"/>
                </a:cubicBezTo>
                <a:lnTo>
                  <a:pt x="8650265" y="3624815"/>
                </a:lnTo>
                <a:close/>
                <a:moveTo>
                  <a:pt x="8009862" y="3454308"/>
                </a:moveTo>
                <a:lnTo>
                  <a:pt x="8033264" y="3454308"/>
                </a:lnTo>
                <a:cubicBezTo>
                  <a:pt x="8064468" y="3454308"/>
                  <a:pt x="8086199" y="3460623"/>
                  <a:pt x="8098458" y="3473253"/>
                </a:cubicBezTo>
                <a:cubicBezTo>
                  <a:pt x="8110717" y="3485883"/>
                  <a:pt x="8116846" y="3507057"/>
                  <a:pt x="8116846" y="3536775"/>
                </a:cubicBezTo>
                <a:cubicBezTo>
                  <a:pt x="8116846" y="3566493"/>
                  <a:pt x="8107931" y="3589525"/>
                  <a:pt x="8090100" y="3605869"/>
                </a:cubicBezTo>
                <a:cubicBezTo>
                  <a:pt x="8072270" y="3622214"/>
                  <a:pt x="8050352" y="3630387"/>
                  <a:pt x="8024349" y="3630387"/>
                </a:cubicBezTo>
                <a:lnTo>
                  <a:pt x="8009862" y="3630387"/>
                </a:lnTo>
                <a:close/>
                <a:moveTo>
                  <a:pt x="2842835" y="3261512"/>
                </a:moveTo>
                <a:cubicBezTo>
                  <a:pt x="2741051" y="3261512"/>
                  <a:pt x="2690159" y="3264484"/>
                  <a:pt x="2690159" y="3270428"/>
                </a:cubicBezTo>
                <a:lnTo>
                  <a:pt x="2492906" y="4024893"/>
                </a:lnTo>
                <a:cubicBezTo>
                  <a:pt x="2492906" y="4027122"/>
                  <a:pt x="2501450" y="4030280"/>
                  <a:pt x="2518538" y="4034366"/>
                </a:cubicBezTo>
                <a:cubicBezTo>
                  <a:pt x="2535625" y="4038452"/>
                  <a:pt x="2562000" y="4040495"/>
                  <a:pt x="2597662" y="4040495"/>
                </a:cubicBezTo>
                <a:cubicBezTo>
                  <a:pt x="2664528" y="4040495"/>
                  <a:pt x="2700189" y="4028979"/>
                  <a:pt x="2704647" y="4005948"/>
                </a:cubicBezTo>
                <a:lnTo>
                  <a:pt x="2736965" y="3867759"/>
                </a:lnTo>
                <a:lnTo>
                  <a:pt x="2914158" y="3867759"/>
                </a:lnTo>
                <a:lnTo>
                  <a:pt x="2950934" y="4011520"/>
                </a:lnTo>
                <a:cubicBezTo>
                  <a:pt x="2956135" y="4032323"/>
                  <a:pt x="2991054" y="4042724"/>
                  <a:pt x="3055690" y="4042724"/>
                </a:cubicBezTo>
                <a:cubicBezTo>
                  <a:pt x="3075750" y="4042724"/>
                  <a:pt x="3102868" y="4041238"/>
                  <a:pt x="3137044" y="4038266"/>
                </a:cubicBezTo>
                <a:cubicBezTo>
                  <a:pt x="3171219" y="4035295"/>
                  <a:pt x="3188307" y="4031208"/>
                  <a:pt x="3188307" y="4026008"/>
                </a:cubicBezTo>
                <a:lnTo>
                  <a:pt x="2995512" y="3270428"/>
                </a:lnTo>
                <a:cubicBezTo>
                  <a:pt x="2995512" y="3264484"/>
                  <a:pt x="2944619" y="3261512"/>
                  <a:pt x="2842835" y="3261512"/>
                </a:cubicBezTo>
                <a:close/>
                <a:moveTo>
                  <a:pt x="1547435" y="3261512"/>
                </a:moveTo>
                <a:cubicBezTo>
                  <a:pt x="1445651" y="3261512"/>
                  <a:pt x="1394759" y="3264484"/>
                  <a:pt x="1394759" y="3270428"/>
                </a:cubicBezTo>
                <a:lnTo>
                  <a:pt x="1197506" y="4024893"/>
                </a:lnTo>
                <a:cubicBezTo>
                  <a:pt x="1197506" y="4027122"/>
                  <a:pt x="1206050" y="4030280"/>
                  <a:pt x="1223138" y="4034366"/>
                </a:cubicBezTo>
                <a:cubicBezTo>
                  <a:pt x="1240225" y="4038452"/>
                  <a:pt x="1266600" y="4040495"/>
                  <a:pt x="1302262" y="4040495"/>
                </a:cubicBezTo>
                <a:cubicBezTo>
                  <a:pt x="1369127" y="4040495"/>
                  <a:pt x="1404789" y="4028979"/>
                  <a:pt x="1409247" y="4005948"/>
                </a:cubicBezTo>
                <a:lnTo>
                  <a:pt x="1441565" y="3867759"/>
                </a:lnTo>
                <a:lnTo>
                  <a:pt x="1618759" y="3867759"/>
                </a:lnTo>
                <a:lnTo>
                  <a:pt x="1655535" y="4011520"/>
                </a:lnTo>
                <a:cubicBezTo>
                  <a:pt x="1660735" y="4032323"/>
                  <a:pt x="1695654" y="4042724"/>
                  <a:pt x="1760290" y="4042724"/>
                </a:cubicBezTo>
                <a:cubicBezTo>
                  <a:pt x="1780350" y="4042724"/>
                  <a:pt x="1807468" y="4041238"/>
                  <a:pt x="1841643" y="4038266"/>
                </a:cubicBezTo>
                <a:cubicBezTo>
                  <a:pt x="1875819" y="4035295"/>
                  <a:pt x="1892907" y="4031208"/>
                  <a:pt x="1892907" y="4026008"/>
                </a:cubicBezTo>
                <a:lnTo>
                  <a:pt x="1700111" y="3270428"/>
                </a:lnTo>
                <a:cubicBezTo>
                  <a:pt x="1700111" y="3264484"/>
                  <a:pt x="1649219" y="3261512"/>
                  <a:pt x="1547435" y="3261512"/>
                </a:cubicBezTo>
                <a:close/>
                <a:moveTo>
                  <a:pt x="11542664" y="3260398"/>
                </a:moveTo>
                <a:cubicBezTo>
                  <a:pt x="11530035" y="3260398"/>
                  <a:pt x="11521119" y="3277486"/>
                  <a:pt x="11515918" y="3311661"/>
                </a:cubicBezTo>
                <a:cubicBezTo>
                  <a:pt x="11513689" y="3328006"/>
                  <a:pt x="11512576" y="3344722"/>
                  <a:pt x="11512576" y="3361810"/>
                </a:cubicBezTo>
                <a:cubicBezTo>
                  <a:pt x="11512576" y="3378898"/>
                  <a:pt x="11513689" y="3395615"/>
                  <a:pt x="11515918" y="3411960"/>
                </a:cubicBezTo>
                <a:cubicBezTo>
                  <a:pt x="11521119" y="3446135"/>
                  <a:pt x="11530035" y="3463223"/>
                  <a:pt x="11542664" y="3463223"/>
                </a:cubicBezTo>
                <a:lnTo>
                  <a:pt x="11676396" y="3463223"/>
                </a:lnTo>
                <a:lnTo>
                  <a:pt x="11676396" y="4022664"/>
                </a:lnTo>
                <a:cubicBezTo>
                  <a:pt x="11676396" y="4037523"/>
                  <a:pt x="11713171" y="4044953"/>
                  <a:pt x="11786724" y="4044953"/>
                </a:cubicBezTo>
                <a:cubicBezTo>
                  <a:pt x="11860275" y="4044953"/>
                  <a:pt x="11897052" y="4037523"/>
                  <a:pt x="11897052" y="4022664"/>
                </a:cubicBezTo>
                <a:lnTo>
                  <a:pt x="11897052" y="3463223"/>
                </a:lnTo>
                <a:lnTo>
                  <a:pt x="12027439" y="3463223"/>
                </a:lnTo>
                <a:cubicBezTo>
                  <a:pt x="12040069" y="3463223"/>
                  <a:pt x="12048985" y="3446135"/>
                  <a:pt x="12054186" y="3411960"/>
                </a:cubicBezTo>
                <a:cubicBezTo>
                  <a:pt x="12056414" y="3395615"/>
                  <a:pt x="12057530" y="3378898"/>
                  <a:pt x="12057530" y="3361810"/>
                </a:cubicBezTo>
                <a:cubicBezTo>
                  <a:pt x="12057530" y="3344722"/>
                  <a:pt x="12056414" y="3328006"/>
                  <a:pt x="12054186" y="3311661"/>
                </a:cubicBezTo>
                <a:cubicBezTo>
                  <a:pt x="12048985" y="3277486"/>
                  <a:pt x="12040069" y="3260398"/>
                  <a:pt x="12027439" y="3260398"/>
                </a:cubicBezTo>
                <a:close/>
                <a:moveTo>
                  <a:pt x="10406142" y="3260398"/>
                </a:moveTo>
                <a:cubicBezTo>
                  <a:pt x="10389055" y="3260398"/>
                  <a:pt x="10380510" y="3270056"/>
                  <a:pt x="10380510" y="3289373"/>
                </a:cubicBezTo>
                <a:lnTo>
                  <a:pt x="10380510" y="4005948"/>
                </a:lnTo>
                <a:cubicBezTo>
                  <a:pt x="10380510" y="4028979"/>
                  <a:pt x="10394626" y="4040495"/>
                  <a:pt x="10422858" y="4040495"/>
                </a:cubicBezTo>
                <a:lnTo>
                  <a:pt x="10803991" y="4040495"/>
                </a:lnTo>
                <a:cubicBezTo>
                  <a:pt x="10814393" y="4040495"/>
                  <a:pt x="10821822" y="4027865"/>
                  <a:pt x="10826280" y="4002605"/>
                </a:cubicBezTo>
                <a:cubicBezTo>
                  <a:pt x="10830738" y="3977344"/>
                  <a:pt x="10832966" y="3956728"/>
                  <a:pt x="10832966" y="3940754"/>
                </a:cubicBezTo>
                <a:cubicBezTo>
                  <a:pt x="10832966" y="3924781"/>
                  <a:pt x="10831852" y="3909736"/>
                  <a:pt x="10829623" y="3895620"/>
                </a:cubicBezTo>
                <a:cubicBezTo>
                  <a:pt x="10825165" y="3862930"/>
                  <a:pt x="10816622" y="3846585"/>
                  <a:pt x="10803991" y="3846585"/>
                </a:cubicBezTo>
                <a:lnTo>
                  <a:pt x="10598937" y="3846585"/>
                </a:lnTo>
                <a:lnTo>
                  <a:pt x="10598937" y="3735143"/>
                </a:lnTo>
                <a:lnTo>
                  <a:pt x="10740469" y="3735143"/>
                </a:lnTo>
                <a:cubicBezTo>
                  <a:pt x="10749385" y="3735143"/>
                  <a:pt x="10755514" y="3724556"/>
                  <a:pt x="10758858" y="3703382"/>
                </a:cubicBezTo>
                <a:cubicBezTo>
                  <a:pt x="10762200" y="3682208"/>
                  <a:pt x="10763872" y="3663819"/>
                  <a:pt x="10763872" y="3648218"/>
                </a:cubicBezTo>
                <a:cubicBezTo>
                  <a:pt x="10763872" y="3596211"/>
                  <a:pt x="10756815" y="3570208"/>
                  <a:pt x="10742698" y="3570208"/>
                </a:cubicBezTo>
                <a:lnTo>
                  <a:pt x="10598937" y="3570208"/>
                </a:lnTo>
                <a:lnTo>
                  <a:pt x="10598937" y="3457651"/>
                </a:lnTo>
                <a:lnTo>
                  <a:pt x="10805106" y="3457651"/>
                </a:lnTo>
                <a:cubicBezTo>
                  <a:pt x="10820707" y="3457651"/>
                  <a:pt x="10828509" y="3424776"/>
                  <a:pt x="10828509" y="3359024"/>
                </a:cubicBezTo>
                <a:cubicBezTo>
                  <a:pt x="10828509" y="3293273"/>
                  <a:pt x="10820707" y="3260398"/>
                  <a:pt x="10805106" y="3260398"/>
                </a:cubicBezTo>
                <a:close/>
                <a:moveTo>
                  <a:pt x="9974260" y="3260398"/>
                </a:moveTo>
                <a:cubicBezTo>
                  <a:pt x="9961628" y="3260398"/>
                  <a:pt x="9952713" y="3276371"/>
                  <a:pt x="9947514" y="3308318"/>
                </a:cubicBezTo>
                <a:cubicBezTo>
                  <a:pt x="9945285" y="3323920"/>
                  <a:pt x="9944170" y="3339893"/>
                  <a:pt x="9944170" y="3356238"/>
                </a:cubicBezTo>
                <a:cubicBezTo>
                  <a:pt x="9944170" y="3372583"/>
                  <a:pt x="9945285" y="3388557"/>
                  <a:pt x="9947514" y="3404159"/>
                </a:cubicBezTo>
                <a:cubicBezTo>
                  <a:pt x="9952713" y="3436106"/>
                  <a:pt x="9961628" y="3452079"/>
                  <a:pt x="9974260" y="3452079"/>
                </a:cubicBezTo>
                <a:lnTo>
                  <a:pt x="10063413" y="3452079"/>
                </a:lnTo>
                <a:lnTo>
                  <a:pt x="10063413" y="3736257"/>
                </a:lnTo>
                <a:cubicBezTo>
                  <a:pt x="10061927" y="3788264"/>
                  <a:pt x="10041125" y="3820210"/>
                  <a:pt x="10001006" y="3832098"/>
                </a:cubicBezTo>
                <a:lnTo>
                  <a:pt x="9966458" y="3837670"/>
                </a:lnTo>
                <a:cubicBezTo>
                  <a:pt x="9937483" y="3837670"/>
                  <a:pt x="9908879" y="3827269"/>
                  <a:pt x="9880648" y="3806466"/>
                </a:cubicBezTo>
                <a:cubicBezTo>
                  <a:pt x="9865788" y="3816867"/>
                  <a:pt x="9852044" y="3836370"/>
                  <a:pt x="9839414" y="3864973"/>
                </a:cubicBezTo>
                <a:cubicBezTo>
                  <a:pt x="9826783" y="3893577"/>
                  <a:pt x="9820469" y="3918651"/>
                  <a:pt x="9820469" y="3940197"/>
                </a:cubicBezTo>
                <a:cubicBezTo>
                  <a:pt x="9820469" y="3975116"/>
                  <a:pt x="9839414" y="4002605"/>
                  <a:pt x="9877304" y="4022664"/>
                </a:cubicBezTo>
                <a:cubicBezTo>
                  <a:pt x="9915195" y="4042724"/>
                  <a:pt x="9968130" y="4052754"/>
                  <a:pt x="10036110" y="4052754"/>
                </a:cubicBezTo>
                <a:cubicBezTo>
                  <a:pt x="10104090" y="4052754"/>
                  <a:pt x="10162411" y="4033809"/>
                  <a:pt x="10211075" y="3995918"/>
                </a:cubicBezTo>
                <a:cubicBezTo>
                  <a:pt x="10259737" y="3958028"/>
                  <a:pt x="10284069" y="3902678"/>
                  <a:pt x="10284069" y="3829869"/>
                </a:cubicBezTo>
                <a:lnTo>
                  <a:pt x="10284069" y="3303860"/>
                </a:lnTo>
                <a:cubicBezTo>
                  <a:pt x="10284069" y="3291973"/>
                  <a:pt x="10280354" y="3281758"/>
                  <a:pt x="10272926" y="3273214"/>
                </a:cubicBezTo>
                <a:cubicBezTo>
                  <a:pt x="10265496" y="3264670"/>
                  <a:pt x="10254351" y="3260398"/>
                  <a:pt x="10239493" y="3260398"/>
                </a:cubicBezTo>
                <a:close/>
                <a:moveTo>
                  <a:pt x="8478644" y="3260398"/>
                </a:moveTo>
                <a:cubicBezTo>
                  <a:pt x="8451155" y="3260398"/>
                  <a:pt x="8437410" y="3273399"/>
                  <a:pt x="8437410" y="3299403"/>
                </a:cubicBezTo>
                <a:lnTo>
                  <a:pt x="8437410" y="4026008"/>
                </a:lnTo>
                <a:cubicBezTo>
                  <a:pt x="8437410" y="4037152"/>
                  <a:pt x="8473072" y="4042724"/>
                  <a:pt x="8544395" y="4042724"/>
                </a:cubicBezTo>
                <a:cubicBezTo>
                  <a:pt x="8614975" y="4042724"/>
                  <a:pt x="8650265" y="4036780"/>
                  <a:pt x="8650265" y="4024893"/>
                </a:cubicBezTo>
                <a:lnTo>
                  <a:pt x="8650265" y="3771919"/>
                </a:lnTo>
                <a:lnTo>
                  <a:pt x="8684812" y="3771919"/>
                </a:lnTo>
                <a:lnTo>
                  <a:pt x="8789568" y="4015978"/>
                </a:lnTo>
                <a:cubicBezTo>
                  <a:pt x="8803685" y="4036780"/>
                  <a:pt x="8825230" y="4047182"/>
                  <a:pt x="8854205" y="4047182"/>
                </a:cubicBezTo>
                <a:cubicBezTo>
                  <a:pt x="8883180" y="4047182"/>
                  <a:pt x="8919956" y="4031208"/>
                  <a:pt x="8964533" y="3999261"/>
                </a:cubicBezTo>
                <a:cubicBezTo>
                  <a:pt x="8997223" y="3976230"/>
                  <a:pt x="9016540" y="3955799"/>
                  <a:pt x="9022483" y="3937968"/>
                </a:cubicBezTo>
                <a:lnTo>
                  <a:pt x="8882065" y="3703939"/>
                </a:lnTo>
                <a:cubicBezTo>
                  <a:pt x="8914755" y="3681650"/>
                  <a:pt x="8940015" y="3651747"/>
                  <a:pt x="8957846" y="3614228"/>
                </a:cubicBezTo>
                <a:cubicBezTo>
                  <a:pt x="8975677" y="3576709"/>
                  <a:pt x="8984593" y="3534918"/>
                  <a:pt x="8984593" y="3488855"/>
                </a:cubicBezTo>
                <a:cubicBezTo>
                  <a:pt x="8984593" y="3336550"/>
                  <a:pt x="8886895" y="3260398"/>
                  <a:pt x="8691499" y="3260398"/>
                </a:cubicBezTo>
                <a:close/>
                <a:moveTo>
                  <a:pt x="7829324" y="3260398"/>
                </a:moveTo>
                <a:cubicBezTo>
                  <a:pt x="7806293" y="3260398"/>
                  <a:pt x="7794778" y="3273028"/>
                  <a:pt x="7794778" y="3298288"/>
                </a:cubicBezTo>
                <a:lnTo>
                  <a:pt x="7794778" y="4020436"/>
                </a:lnTo>
                <a:cubicBezTo>
                  <a:pt x="7794778" y="4035295"/>
                  <a:pt x="7828582" y="4042724"/>
                  <a:pt x="7896190" y="4042724"/>
                </a:cubicBezTo>
                <a:cubicBezTo>
                  <a:pt x="7916250" y="4042724"/>
                  <a:pt x="7940210" y="4041052"/>
                  <a:pt x="7968071" y="4037709"/>
                </a:cubicBezTo>
                <a:cubicBezTo>
                  <a:pt x="7995931" y="4034366"/>
                  <a:pt x="8009862" y="4028237"/>
                  <a:pt x="8009862" y="4019321"/>
                </a:cubicBezTo>
                <a:lnTo>
                  <a:pt x="8009862" y="3819839"/>
                </a:lnTo>
                <a:cubicBezTo>
                  <a:pt x="8069298" y="3819839"/>
                  <a:pt x="8121304" y="3810924"/>
                  <a:pt x="8165881" y="3793093"/>
                </a:cubicBezTo>
                <a:cubicBezTo>
                  <a:pt x="8210458" y="3775262"/>
                  <a:pt x="8244263" y="3751488"/>
                  <a:pt x="8267294" y="3721770"/>
                </a:cubicBezTo>
                <a:cubicBezTo>
                  <a:pt x="8313357" y="3662334"/>
                  <a:pt x="8336388" y="3596954"/>
                  <a:pt x="8336388" y="3525631"/>
                </a:cubicBezTo>
                <a:cubicBezTo>
                  <a:pt x="8336388" y="3439449"/>
                  <a:pt x="8312056" y="3373698"/>
                  <a:pt x="8263393" y="3328378"/>
                </a:cubicBezTo>
                <a:cubicBezTo>
                  <a:pt x="8214730" y="3283058"/>
                  <a:pt x="8135420" y="3260398"/>
                  <a:pt x="8025464" y="3260398"/>
                </a:cubicBezTo>
                <a:close/>
                <a:moveTo>
                  <a:pt x="5679113" y="3260398"/>
                </a:moveTo>
                <a:cubicBezTo>
                  <a:pt x="5666484" y="3260398"/>
                  <a:pt x="5657568" y="3276371"/>
                  <a:pt x="5652367" y="3308318"/>
                </a:cubicBezTo>
                <a:cubicBezTo>
                  <a:pt x="5650138" y="3323920"/>
                  <a:pt x="5649023" y="3339893"/>
                  <a:pt x="5649023" y="3356238"/>
                </a:cubicBezTo>
                <a:cubicBezTo>
                  <a:pt x="5649023" y="3372583"/>
                  <a:pt x="5650138" y="3388557"/>
                  <a:pt x="5652367" y="3404159"/>
                </a:cubicBezTo>
                <a:cubicBezTo>
                  <a:pt x="5657568" y="3436106"/>
                  <a:pt x="5666484" y="3452079"/>
                  <a:pt x="5679113" y="3452079"/>
                </a:cubicBezTo>
                <a:lnTo>
                  <a:pt x="5758237" y="3452079"/>
                </a:lnTo>
                <a:lnTo>
                  <a:pt x="5758237" y="3848814"/>
                </a:lnTo>
                <a:lnTo>
                  <a:pt x="5681342" y="3848814"/>
                </a:lnTo>
                <a:cubicBezTo>
                  <a:pt x="5668712" y="3848814"/>
                  <a:pt x="5660168" y="3864787"/>
                  <a:pt x="5655710" y="3896734"/>
                </a:cubicBezTo>
                <a:cubicBezTo>
                  <a:pt x="5652738" y="3912336"/>
                  <a:pt x="5651252" y="3928310"/>
                  <a:pt x="5651252" y="3944655"/>
                </a:cubicBezTo>
                <a:cubicBezTo>
                  <a:pt x="5651252" y="3961000"/>
                  <a:pt x="5652738" y="3976973"/>
                  <a:pt x="5655710" y="3992575"/>
                </a:cubicBezTo>
                <a:cubicBezTo>
                  <a:pt x="5660168" y="4024522"/>
                  <a:pt x="5668712" y="4040495"/>
                  <a:pt x="5681342" y="4040495"/>
                </a:cubicBezTo>
                <a:lnTo>
                  <a:pt x="6056903" y="4040495"/>
                </a:lnTo>
                <a:cubicBezTo>
                  <a:pt x="6069533" y="4040495"/>
                  <a:pt x="6078449" y="4024522"/>
                  <a:pt x="6083649" y="3992575"/>
                </a:cubicBezTo>
                <a:cubicBezTo>
                  <a:pt x="6086622" y="3976973"/>
                  <a:pt x="6088107" y="3961000"/>
                  <a:pt x="6088107" y="3944655"/>
                </a:cubicBezTo>
                <a:cubicBezTo>
                  <a:pt x="6088107" y="3928310"/>
                  <a:pt x="6086622" y="3912336"/>
                  <a:pt x="6083649" y="3896734"/>
                </a:cubicBezTo>
                <a:cubicBezTo>
                  <a:pt x="6078449" y="3864787"/>
                  <a:pt x="6069533" y="3848814"/>
                  <a:pt x="6056903" y="3848814"/>
                </a:cubicBezTo>
                <a:lnTo>
                  <a:pt x="5978893" y="3848814"/>
                </a:lnTo>
                <a:lnTo>
                  <a:pt x="5978893" y="3452079"/>
                </a:lnTo>
                <a:lnTo>
                  <a:pt x="6053560" y="3452079"/>
                </a:lnTo>
                <a:cubicBezTo>
                  <a:pt x="6066190" y="3452079"/>
                  <a:pt x="6074734" y="3436106"/>
                  <a:pt x="6079192" y="3404159"/>
                </a:cubicBezTo>
                <a:cubicBezTo>
                  <a:pt x="6082164" y="3388557"/>
                  <a:pt x="6083649" y="3372583"/>
                  <a:pt x="6083649" y="3356238"/>
                </a:cubicBezTo>
                <a:cubicBezTo>
                  <a:pt x="6083649" y="3339893"/>
                  <a:pt x="6082164" y="3323920"/>
                  <a:pt x="6079192" y="3308318"/>
                </a:cubicBezTo>
                <a:cubicBezTo>
                  <a:pt x="6074734" y="3276371"/>
                  <a:pt x="6066190" y="3260398"/>
                  <a:pt x="6053560" y="3260398"/>
                </a:cubicBezTo>
                <a:close/>
                <a:moveTo>
                  <a:pt x="4478963" y="3260398"/>
                </a:moveTo>
                <a:cubicBezTo>
                  <a:pt x="4466334" y="3260398"/>
                  <a:pt x="4457418" y="3276371"/>
                  <a:pt x="4452217" y="3308318"/>
                </a:cubicBezTo>
                <a:cubicBezTo>
                  <a:pt x="4449989" y="3323920"/>
                  <a:pt x="4448874" y="3339893"/>
                  <a:pt x="4448874" y="3356238"/>
                </a:cubicBezTo>
                <a:cubicBezTo>
                  <a:pt x="4448874" y="3372583"/>
                  <a:pt x="4449989" y="3388557"/>
                  <a:pt x="4452217" y="3404159"/>
                </a:cubicBezTo>
                <a:cubicBezTo>
                  <a:pt x="4457418" y="3436106"/>
                  <a:pt x="4466334" y="3452079"/>
                  <a:pt x="4478963" y="3452079"/>
                </a:cubicBezTo>
                <a:lnTo>
                  <a:pt x="4558088" y="3452079"/>
                </a:lnTo>
                <a:lnTo>
                  <a:pt x="4558088" y="3848814"/>
                </a:lnTo>
                <a:lnTo>
                  <a:pt x="4481192" y="3848814"/>
                </a:lnTo>
                <a:cubicBezTo>
                  <a:pt x="4468562" y="3848814"/>
                  <a:pt x="4460018" y="3864787"/>
                  <a:pt x="4455561" y="3896734"/>
                </a:cubicBezTo>
                <a:cubicBezTo>
                  <a:pt x="4452590" y="3912336"/>
                  <a:pt x="4451103" y="3928310"/>
                  <a:pt x="4451103" y="3944655"/>
                </a:cubicBezTo>
                <a:cubicBezTo>
                  <a:pt x="4451103" y="3961000"/>
                  <a:pt x="4452590" y="3976973"/>
                  <a:pt x="4455561" y="3992575"/>
                </a:cubicBezTo>
                <a:cubicBezTo>
                  <a:pt x="4460018" y="4024522"/>
                  <a:pt x="4468562" y="4040495"/>
                  <a:pt x="4481192" y="4040495"/>
                </a:cubicBezTo>
                <a:lnTo>
                  <a:pt x="4856754" y="4040495"/>
                </a:lnTo>
                <a:cubicBezTo>
                  <a:pt x="4869384" y="4040495"/>
                  <a:pt x="4878299" y="4024522"/>
                  <a:pt x="4883500" y="3992575"/>
                </a:cubicBezTo>
                <a:cubicBezTo>
                  <a:pt x="4886472" y="3976973"/>
                  <a:pt x="4887958" y="3961000"/>
                  <a:pt x="4887958" y="3944655"/>
                </a:cubicBezTo>
                <a:cubicBezTo>
                  <a:pt x="4887958" y="3928310"/>
                  <a:pt x="4886472" y="3912336"/>
                  <a:pt x="4883500" y="3896734"/>
                </a:cubicBezTo>
                <a:cubicBezTo>
                  <a:pt x="4878299" y="3864787"/>
                  <a:pt x="4869384" y="3848814"/>
                  <a:pt x="4856754" y="3848814"/>
                </a:cubicBezTo>
                <a:lnTo>
                  <a:pt x="4778744" y="3848814"/>
                </a:lnTo>
                <a:lnTo>
                  <a:pt x="4778744" y="3452079"/>
                </a:lnTo>
                <a:lnTo>
                  <a:pt x="4853411" y="3452079"/>
                </a:lnTo>
                <a:cubicBezTo>
                  <a:pt x="4866041" y="3452079"/>
                  <a:pt x="4874584" y="3436106"/>
                  <a:pt x="4879042" y="3404159"/>
                </a:cubicBezTo>
                <a:cubicBezTo>
                  <a:pt x="4882014" y="3388557"/>
                  <a:pt x="4883500" y="3372583"/>
                  <a:pt x="4883500" y="3356238"/>
                </a:cubicBezTo>
                <a:cubicBezTo>
                  <a:pt x="4883500" y="3339893"/>
                  <a:pt x="4882014" y="3323920"/>
                  <a:pt x="4879042" y="3308318"/>
                </a:cubicBezTo>
                <a:cubicBezTo>
                  <a:pt x="4874584" y="3276371"/>
                  <a:pt x="4866041" y="3260398"/>
                  <a:pt x="4853411" y="3260398"/>
                </a:cubicBezTo>
                <a:close/>
                <a:moveTo>
                  <a:pt x="1950990" y="3260398"/>
                </a:moveTo>
                <a:cubicBezTo>
                  <a:pt x="1938360" y="3260398"/>
                  <a:pt x="1929445" y="3277486"/>
                  <a:pt x="1924244" y="3311661"/>
                </a:cubicBezTo>
                <a:cubicBezTo>
                  <a:pt x="1922015" y="3328006"/>
                  <a:pt x="1920901" y="3344722"/>
                  <a:pt x="1920901" y="3361810"/>
                </a:cubicBezTo>
                <a:cubicBezTo>
                  <a:pt x="1920901" y="3378898"/>
                  <a:pt x="1922015" y="3395615"/>
                  <a:pt x="1924244" y="3411960"/>
                </a:cubicBezTo>
                <a:cubicBezTo>
                  <a:pt x="1929445" y="3446135"/>
                  <a:pt x="1938360" y="3463223"/>
                  <a:pt x="1950990" y="3463223"/>
                </a:cubicBezTo>
                <a:lnTo>
                  <a:pt x="2084722" y="3463223"/>
                </a:lnTo>
                <a:lnTo>
                  <a:pt x="2084722" y="4022664"/>
                </a:lnTo>
                <a:cubicBezTo>
                  <a:pt x="2084722" y="4037523"/>
                  <a:pt x="2121498" y="4044953"/>
                  <a:pt x="2195050" y="4044953"/>
                </a:cubicBezTo>
                <a:cubicBezTo>
                  <a:pt x="2268601" y="4044953"/>
                  <a:pt x="2305378" y="4037523"/>
                  <a:pt x="2305378" y="4022664"/>
                </a:cubicBezTo>
                <a:lnTo>
                  <a:pt x="2305378" y="3463223"/>
                </a:lnTo>
                <a:lnTo>
                  <a:pt x="2435765" y="3463223"/>
                </a:lnTo>
                <a:cubicBezTo>
                  <a:pt x="2448396" y="3463223"/>
                  <a:pt x="2457311" y="3446135"/>
                  <a:pt x="2462512" y="3411960"/>
                </a:cubicBezTo>
                <a:cubicBezTo>
                  <a:pt x="2464741" y="3395615"/>
                  <a:pt x="2465855" y="3378898"/>
                  <a:pt x="2465855" y="3361810"/>
                </a:cubicBezTo>
                <a:cubicBezTo>
                  <a:pt x="2465855" y="3344722"/>
                  <a:pt x="2464741" y="3328006"/>
                  <a:pt x="2462512" y="3311661"/>
                </a:cubicBezTo>
                <a:cubicBezTo>
                  <a:pt x="2457311" y="3277486"/>
                  <a:pt x="2448396" y="3260398"/>
                  <a:pt x="2435765" y="3260398"/>
                </a:cubicBezTo>
                <a:close/>
                <a:moveTo>
                  <a:pt x="600860" y="3260398"/>
                </a:moveTo>
                <a:cubicBezTo>
                  <a:pt x="586001" y="3260398"/>
                  <a:pt x="573928" y="3265784"/>
                  <a:pt x="564641" y="3276557"/>
                </a:cubicBezTo>
                <a:cubicBezTo>
                  <a:pt x="555354" y="3287330"/>
                  <a:pt x="550711" y="3302003"/>
                  <a:pt x="550711" y="3320577"/>
                </a:cubicBezTo>
                <a:lnTo>
                  <a:pt x="550711" y="3989232"/>
                </a:lnTo>
                <a:cubicBezTo>
                  <a:pt x="550711" y="4023407"/>
                  <a:pt x="569656" y="4040495"/>
                  <a:pt x="607546" y="4040495"/>
                </a:cubicBezTo>
                <a:lnTo>
                  <a:pt x="798113" y="4040495"/>
                </a:lnTo>
                <a:cubicBezTo>
                  <a:pt x="1031399" y="4040495"/>
                  <a:pt x="1148042" y="3903792"/>
                  <a:pt x="1148042" y="3630387"/>
                </a:cubicBezTo>
                <a:cubicBezTo>
                  <a:pt x="1148042" y="3502599"/>
                  <a:pt x="1117396" y="3408988"/>
                  <a:pt x="1056102" y="3349552"/>
                </a:cubicBezTo>
                <a:cubicBezTo>
                  <a:pt x="994809" y="3290116"/>
                  <a:pt x="905098" y="3260398"/>
                  <a:pt x="786969" y="3260398"/>
                </a:cubicBezTo>
                <a:close/>
                <a:moveTo>
                  <a:pt x="6248975" y="3259283"/>
                </a:moveTo>
                <a:cubicBezTo>
                  <a:pt x="6190282" y="3259283"/>
                  <a:pt x="6160936" y="3264855"/>
                  <a:pt x="6160936" y="3276000"/>
                </a:cubicBezTo>
                <a:lnTo>
                  <a:pt x="6160936" y="4021550"/>
                </a:lnTo>
                <a:cubicBezTo>
                  <a:pt x="6160936" y="4034923"/>
                  <a:pt x="6195297" y="4041610"/>
                  <a:pt x="6264019" y="4041610"/>
                </a:cubicBezTo>
                <a:cubicBezTo>
                  <a:pt x="6332742" y="4041610"/>
                  <a:pt x="6367104" y="4034923"/>
                  <a:pt x="6367104" y="4021550"/>
                </a:cubicBezTo>
                <a:lnTo>
                  <a:pt x="6367104" y="3674964"/>
                </a:lnTo>
                <a:lnTo>
                  <a:pt x="6553213" y="4022664"/>
                </a:lnTo>
                <a:cubicBezTo>
                  <a:pt x="6559157" y="4033809"/>
                  <a:pt x="6597047" y="4039381"/>
                  <a:pt x="6666884" y="4039381"/>
                </a:cubicBezTo>
                <a:cubicBezTo>
                  <a:pt x="6736721" y="4039381"/>
                  <a:pt x="6771640" y="4031580"/>
                  <a:pt x="6771640" y="4015978"/>
                </a:cubicBezTo>
                <a:lnTo>
                  <a:pt x="6771640" y="3281572"/>
                </a:lnTo>
                <a:cubicBezTo>
                  <a:pt x="6771640" y="3267456"/>
                  <a:pt x="6737093" y="3260398"/>
                  <a:pt x="6667999" y="3260398"/>
                </a:cubicBezTo>
                <a:cubicBezTo>
                  <a:pt x="6598904" y="3260398"/>
                  <a:pt x="6564357" y="3267456"/>
                  <a:pt x="6564357" y="3281572"/>
                </a:cubicBezTo>
                <a:lnTo>
                  <a:pt x="6564357" y="3631501"/>
                </a:lnTo>
                <a:lnTo>
                  <a:pt x="6386049" y="3288258"/>
                </a:lnTo>
                <a:cubicBezTo>
                  <a:pt x="6379362" y="3277114"/>
                  <a:pt x="6360603" y="3269499"/>
                  <a:pt x="6329771" y="3265413"/>
                </a:cubicBezTo>
                <a:cubicBezTo>
                  <a:pt x="6298938" y="3261326"/>
                  <a:pt x="6272006" y="3259283"/>
                  <a:pt x="6248975" y="3259283"/>
                </a:cubicBezTo>
                <a:close/>
                <a:moveTo>
                  <a:pt x="5048825" y="3259283"/>
                </a:moveTo>
                <a:cubicBezTo>
                  <a:pt x="4990133" y="3259283"/>
                  <a:pt x="4960786" y="3264855"/>
                  <a:pt x="4960786" y="3276000"/>
                </a:cubicBezTo>
                <a:lnTo>
                  <a:pt x="4960786" y="4021550"/>
                </a:lnTo>
                <a:cubicBezTo>
                  <a:pt x="4960786" y="4034923"/>
                  <a:pt x="4995147" y="4041610"/>
                  <a:pt x="5063870" y="4041610"/>
                </a:cubicBezTo>
                <a:cubicBezTo>
                  <a:pt x="5132593" y="4041610"/>
                  <a:pt x="5166954" y="4034923"/>
                  <a:pt x="5166954" y="4021550"/>
                </a:cubicBezTo>
                <a:lnTo>
                  <a:pt x="5166954" y="3674964"/>
                </a:lnTo>
                <a:lnTo>
                  <a:pt x="5353064" y="4022664"/>
                </a:lnTo>
                <a:cubicBezTo>
                  <a:pt x="5359007" y="4033809"/>
                  <a:pt x="5396897" y="4039381"/>
                  <a:pt x="5466734" y="4039381"/>
                </a:cubicBezTo>
                <a:cubicBezTo>
                  <a:pt x="5536572" y="4039381"/>
                  <a:pt x="5571491" y="4031580"/>
                  <a:pt x="5571491" y="4015978"/>
                </a:cubicBezTo>
                <a:lnTo>
                  <a:pt x="5571491" y="3281572"/>
                </a:lnTo>
                <a:cubicBezTo>
                  <a:pt x="5571491" y="3267456"/>
                  <a:pt x="5536943" y="3260398"/>
                  <a:pt x="5467849" y="3260398"/>
                </a:cubicBezTo>
                <a:cubicBezTo>
                  <a:pt x="5398754" y="3260398"/>
                  <a:pt x="5364208" y="3267456"/>
                  <a:pt x="5364208" y="3281572"/>
                </a:cubicBezTo>
                <a:lnTo>
                  <a:pt x="5364208" y="3631501"/>
                </a:lnTo>
                <a:lnTo>
                  <a:pt x="5185900" y="3288258"/>
                </a:lnTo>
                <a:cubicBezTo>
                  <a:pt x="5179213" y="3277114"/>
                  <a:pt x="5160454" y="3269499"/>
                  <a:pt x="5129622" y="3265413"/>
                </a:cubicBezTo>
                <a:cubicBezTo>
                  <a:pt x="5098789" y="3261326"/>
                  <a:pt x="5071857" y="3259283"/>
                  <a:pt x="5048825" y="3259283"/>
                </a:cubicBezTo>
                <a:close/>
                <a:moveTo>
                  <a:pt x="3636478" y="3259283"/>
                </a:moveTo>
                <a:cubicBezTo>
                  <a:pt x="3545838" y="3259283"/>
                  <a:pt x="3500518" y="3268199"/>
                  <a:pt x="3500518" y="3286030"/>
                </a:cubicBezTo>
                <a:lnTo>
                  <a:pt x="3474886" y="4010406"/>
                </a:lnTo>
                <a:cubicBezTo>
                  <a:pt x="3474143" y="4023779"/>
                  <a:pt x="3491602" y="4033066"/>
                  <a:pt x="3527263" y="4038266"/>
                </a:cubicBezTo>
                <a:cubicBezTo>
                  <a:pt x="3544351" y="4040495"/>
                  <a:pt x="3561997" y="4041610"/>
                  <a:pt x="3580199" y="4041610"/>
                </a:cubicBezTo>
                <a:cubicBezTo>
                  <a:pt x="3598401" y="4041610"/>
                  <a:pt x="3621247" y="4039566"/>
                  <a:pt x="3648736" y="4035480"/>
                </a:cubicBezTo>
                <a:cubicBezTo>
                  <a:pt x="3676225" y="4031394"/>
                  <a:pt x="3690341" y="4023779"/>
                  <a:pt x="3691084" y="4012635"/>
                </a:cubicBezTo>
                <a:lnTo>
                  <a:pt x="3706686" y="3567979"/>
                </a:lnTo>
                <a:lnTo>
                  <a:pt x="3847104" y="4026008"/>
                </a:lnTo>
                <a:cubicBezTo>
                  <a:pt x="3848589" y="4034180"/>
                  <a:pt x="3873107" y="4038266"/>
                  <a:pt x="3920656" y="4038266"/>
                </a:cubicBezTo>
                <a:cubicBezTo>
                  <a:pt x="3968205" y="4038266"/>
                  <a:pt x="3993465" y="4033809"/>
                  <a:pt x="3996437" y="4024893"/>
                </a:cubicBezTo>
                <a:lnTo>
                  <a:pt x="4132396" y="3572437"/>
                </a:lnTo>
                <a:lnTo>
                  <a:pt x="4155799" y="4019321"/>
                </a:lnTo>
                <a:cubicBezTo>
                  <a:pt x="4155799" y="4034180"/>
                  <a:pt x="4188861" y="4041610"/>
                  <a:pt x="4254983" y="4041610"/>
                </a:cubicBezTo>
                <a:cubicBezTo>
                  <a:pt x="4277272" y="4041610"/>
                  <a:pt x="4302904" y="4039752"/>
                  <a:pt x="4331878" y="4036037"/>
                </a:cubicBezTo>
                <a:cubicBezTo>
                  <a:pt x="4360854" y="4032323"/>
                  <a:pt x="4375341" y="4026379"/>
                  <a:pt x="4375341" y="4018207"/>
                </a:cubicBezTo>
                <a:lnTo>
                  <a:pt x="4343023" y="3287144"/>
                </a:lnTo>
                <a:cubicBezTo>
                  <a:pt x="4343023" y="3276743"/>
                  <a:pt x="4323892" y="3269499"/>
                  <a:pt x="4285630" y="3265413"/>
                </a:cubicBezTo>
                <a:cubicBezTo>
                  <a:pt x="4247368" y="3261326"/>
                  <a:pt x="4214493" y="3259283"/>
                  <a:pt x="4187004" y="3259283"/>
                </a:cubicBezTo>
                <a:cubicBezTo>
                  <a:pt x="4091163" y="3259283"/>
                  <a:pt x="4039899" y="3268942"/>
                  <a:pt x="4033213" y="3288258"/>
                </a:cubicBezTo>
                <a:lnTo>
                  <a:pt x="3923999" y="3640417"/>
                </a:lnTo>
                <a:lnTo>
                  <a:pt x="3799184" y="3289373"/>
                </a:lnTo>
                <a:cubicBezTo>
                  <a:pt x="3794726" y="3277486"/>
                  <a:pt x="3773181" y="3269499"/>
                  <a:pt x="3734547" y="3265413"/>
                </a:cubicBezTo>
                <a:cubicBezTo>
                  <a:pt x="3695914" y="3261326"/>
                  <a:pt x="3663224" y="3259283"/>
                  <a:pt x="3636478" y="3259283"/>
                </a:cubicBezTo>
                <a:close/>
                <a:moveTo>
                  <a:pt x="11251686" y="3250368"/>
                </a:moveTo>
                <a:cubicBezTo>
                  <a:pt x="11154359" y="3250368"/>
                  <a:pt x="11073192" y="3286401"/>
                  <a:pt x="11008183" y="3358467"/>
                </a:cubicBezTo>
                <a:cubicBezTo>
                  <a:pt x="10943175" y="3430533"/>
                  <a:pt x="10910672" y="3529531"/>
                  <a:pt x="10910672" y="3655461"/>
                </a:cubicBezTo>
                <a:cubicBezTo>
                  <a:pt x="10910672" y="3781391"/>
                  <a:pt x="10942246" y="3878904"/>
                  <a:pt x="11005397" y="3947998"/>
                </a:cubicBezTo>
                <a:cubicBezTo>
                  <a:pt x="11068549" y="4017092"/>
                  <a:pt x="11149158" y="4051639"/>
                  <a:pt x="11247228" y="4051639"/>
                </a:cubicBezTo>
                <a:cubicBezTo>
                  <a:pt x="11308150" y="4051639"/>
                  <a:pt x="11360899" y="4043095"/>
                  <a:pt x="11405476" y="4026008"/>
                </a:cubicBezTo>
                <a:cubicBezTo>
                  <a:pt x="11450053" y="4008920"/>
                  <a:pt x="11472342" y="3985888"/>
                  <a:pt x="11472342" y="3956913"/>
                </a:cubicBezTo>
                <a:cubicBezTo>
                  <a:pt x="11472342" y="3942054"/>
                  <a:pt x="11467141" y="3921066"/>
                  <a:pt x="11456739" y="3893948"/>
                </a:cubicBezTo>
                <a:cubicBezTo>
                  <a:pt x="11446339" y="3866831"/>
                  <a:pt x="11435008" y="3844914"/>
                  <a:pt x="11422750" y="3828197"/>
                </a:cubicBezTo>
                <a:cubicBezTo>
                  <a:pt x="11410491" y="3811481"/>
                  <a:pt x="11402132" y="3803123"/>
                  <a:pt x="11397676" y="3803123"/>
                </a:cubicBezTo>
                <a:cubicBezTo>
                  <a:pt x="11393218" y="3803123"/>
                  <a:pt x="11390246" y="3803866"/>
                  <a:pt x="11388760" y="3805351"/>
                </a:cubicBezTo>
                <a:cubicBezTo>
                  <a:pt x="11379844" y="3814267"/>
                  <a:pt x="11364800" y="3821139"/>
                  <a:pt x="11343625" y="3825968"/>
                </a:cubicBezTo>
                <a:cubicBezTo>
                  <a:pt x="11322451" y="3830798"/>
                  <a:pt x="11303320" y="3833212"/>
                  <a:pt x="11286232" y="3833212"/>
                </a:cubicBezTo>
                <a:cubicBezTo>
                  <a:pt x="11244628" y="3833212"/>
                  <a:pt x="11210266" y="3817982"/>
                  <a:pt x="11183148" y="3787521"/>
                </a:cubicBezTo>
                <a:cubicBezTo>
                  <a:pt x="11156031" y="3757060"/>
                  <a:pt x="11142471" y="3710440"/>
                  <a:pt x="11142471" y="3647660"/>
                </a:cubicBezTo>
                <a:cubicBezTo>
                  <a:pt x="11142471" y="3584881"/>
                  <a:pt x="11155659" y="3538261"/>
                  <a:pt x="11182034" y="3507800"/>
                </a:cubicBezTo>
                <a:cubicBezTo>
                  <a:pt x="11208409" y="3477339"/>
                  <a:pt x="11243141" y="3462109"/>
                  <a:pt x="11286232" y="3462109"/>
                </a:cubicBezTo>
                <a:cubicBezTo>
                  <a:pt x="11298863" y="3462109"/>
                  <a:pt x="11313907" y="3464523"/>
                  <a:pt x="11331367" y="3469352"/>
                </a:cubicBezTo>
                <a:cubicBezTo>
                  <a:pt x="11348826" y="3474182"/>
                  <a:pt x="11359971" y="3478639"/>
                  <a:pt x="11364800" y="3482725"/>
                </a:cubicBezTo>
                <a:cubicBezTo>
                  <a:pt x="11369628" y="3486812"/>
                  <a:pt x="11373901" y="3488855"/>
                  <a:pt x="11377615" y="3488855"/>
                </a:cubicBezTo>
                <a:cubicBezTo>
                  <a:pt x="11390989" y="3488855"/>
                  <a:pt x="11407519" y="3469724"/>
                  <a:pt x="11427208" y="3431462"/>
                </a:cubicBezTo>
                <a:cubicBezTo>
                  <a:pt x="11446896" y="3393200"/>
                  <a:pt x="11456739" y="3361067"/>
                  <a:pt x="11456739" y="3335064"/>
                </a:cubicBezTo>
                <a:cubicBezTo>
                  <a:pt x="11456739" y="3309061"/>
                  <a:pt x="11436123" y="3288444"/>
                  <a:pt x="11394889" y="3273214"/>
                </a:cubicBezTo>
                <a:cubicBezTo>
                  <a:pt x="11353655" y="3257983"/>
                  <a:pt x="11305921" y="3250368"/>
                  <a:pt x="11251686" y="3250368"/>
                </a:cubicBezTo>
                <a:close/>
                <a:moveTo>
                  <a:pt x="9429520" y="3250368"/>
                </a:moveTo>
                <a:cubicBezTo>
                  <a:pt x="9324392" y="3250368"/>
                  <a:pt x="9238582" y="3284172"/>
                  <a:pt x="9172088" y="3351780"/>
                </a:cubicBezTo>
                <a:cubicBezTo>
                  <a:pt x="9105593" y="3419389"/>
                  <a:pt x="9072347" y="3518759"/>
                  <a:pt x="9072347" y="3649889"/>
                </a:cubicBezTo>
                <a:cubicBezTo>
                  <a:pt x="9072347" y="3781020"/>
                  <a:pt x="9105222" y="3880761"/>
                  <a:pt x="9170973" y="3949112"/>
                </a:cubicBezTo>
                <a:cubicBezTo>
                  <a:pt x="9236724" y="4017464"/>
                  <a:pt x="9321792" y="4051639"/>
                  <a:pt x="9426176" y="4051639"/>
                </a:cubicBezTo>
                <a:cubicBezTo>
                  <a:pt x="9530561" y="4051639"/>
                  <a:pt x="9615815" y="4018764"/>
                  <a:pt x="9681937" y="3953013"/>
                </a:cubicBezTo>
                <a:cubicBezTo>
                  <a:pt x="9748059" y="3887262"/>
                  <a:pt x="9781121" y="3786963"/>
                  <a:pt x="9781121" y="3652118"/>
                </a:cubicBezTo>
                <a:cubicBezTo>
                  <a:pt x="9781121" y="3517273"/>
                  <a:pt x="9748803" y="3416603"/>
                  <a:pt x="9684166" y="3350109"/>
                </a:cubicBezTo>
                <a:cubicBezTo>
                  <a:pt x="9619529" y="3283615"/>
                  <a:pt x="9534647" y="3250368"/>
                  <a:pt x="9429520" y="3250368"/>
                </a:cubicBezTo>
                <a:close/>
                <a:moveTo>
                  <a:pt x="7228078" y="3250368"/>
                </a:moveTo>
                <a:cubicBezTo>
                  <a:pt x="7113664" y="3250368"/>
                  <a:pt x="7024139" y="3286401"/>
                  <a:pt x="6959502" y="3358467"/>
                </a:cubicBezTo>
                <a:cubicBezTo>
                  <a:pt x="6894865" y="3430533"/>
                  <a:pt x="6862547" y="3524145"/>
                  <a:pt x="6862547" y="3639302"/>
                </a:cubicBezTo>
                <a:cubicBezTo>
                  <a:pt x="6862547" y="3774519"/>
                  <a:pt x="6895608" y="3877046"/>
                  <a:pt x="6961731" y="3946883"/>
                </a:cubicBezTo>
                <a:cubicBezTo>
                  <a:pt x="7027854" y="4016721"/>
                  <a:pt x="7114779" y="4051639"/>
                  <a:pt x="7222506" y="4051639"/>
                </a:cubicBezTo>
                <a:cubicBezTo>
                  <a:pt x="7280456" y="4051639"/>
                  <a:pt x="7331905" y="4046624"/>
                  <a:pt x="7376854" y="4036595"/>
                </a:cubicBezTo>
                <a:cubicBezTo>
                  <a:pt x="7421803" y="4026565"/>
                  <a:pt x="7451706" y="4016349"/>
                  <a:pt x="7466565" y="4005948"/>
                </a:cubicBezTo>
                <a:lnTo>
                  <a:pt x="7471023" y="3657133"/>
                </a:lnTo>
                <a:cubicBezTo>
                  <a:pt x="7471023" y="3645989"/>
                  <a:pt x="7456907" y="3638188"/>
                  <a:pt x="7428675" y="3633730"/>
                </a:cubicBezTo>
                <a:lnTo>
                  <a:pt x="7385212" y="3630387"/>
                </a:lnTo>
                <a:cubicBezTo>
                  <a:pt x="7371096" y="3630387"/>
                  <a:pt x="7353266" y="3632058"/>
                  <a:pt x="7331720" y="3635402"/>
                </a:cubicBezTo>
                <a:cubicBezTo>
                  <a:pt x="7310174" y="3638745"/>
                  <a:pt x="7299402" y="3645617"/>
                  <a:pt x="7299402" y="3656019"/>
                </a:cubicBezTo>
                <a:lnTo>
                  <a:pt x="7297173" y="3807580"/>
                </a:lnTo>
                <a:cubicBezTo>
                  <a:pt x="7297173" y="3826897"/>
                  <a:pt x="7278042" y="3836555"/>
                  <a:pt x="7239780" y="3836555"/>
                </a:cubicBezTo>
                <a:cubicBezTo>
                  <a:pt x="7201517" y="3836555"/>
                  <a:pt x="7167714" y="3820396"/>
                  <a:pt x="7138367" y="3788078"/>
                </a:cubicBezTo>
                <a:cubicBezTo>
                  <a:pt x="7109020" y="3755760"/>
                  <a:pt x="7094347" y="3708396"/>
                  <a:pt x="7094347" y="3645989"/>
                </a:cubicBezTo>
                <a:cubicBezTo>
                  <a:pt x="7094347" y="3583581"/>
                  <a:pt x="7108649" y="3537518"/>
                  <a:pt x="7137253" y="3507800"/>
                </a:cubicBezTo>
                <a:cubicBezTo>
                  <a:pt x="7165856" y="3478082"/>
                  <a:pt x="7203189" y="3463223"/>
                  <a:pt x="7249252" y="3463223"/>
                </a:cubicBezTo>
                <a:cubicBezTo>
                  <a:pt x="7268569" y="3463223"/>
                  <a:pt x="7288629" y="3466381"/>
                  <a:pt x="7309431" y="3472696"/>
                </a:cubicBezTo>
                <a:cubicBezTo>
                  <a:pt x="7330233" y="3479011"/>
                  <a:pt x="7344164" y="3484954"/>
                  <a:pt x="7351222" y="3490526"/>
                </a:cubicBezTo>
                <a:cubicBezTo>
                  <a:pt x="7358281" y="3496099"/>
                  <a:pt x="7364967" y="3498885"/>
                  <a:pt x="7371282" y="3498885"/>
                </a:cubicBezTo>
                <a:cubicBezTo>
                  <a:pt x="7377597" y="3498885"/>
                  <a:pt x="7387812" y="3491455"/>
                  <a:pt x="7401928" y="3476596"/>
                </a:cubicBezTo>
                <a:cubicBezTo>
                  <a:pt x="7416044" y="3461737"/>
                  <a:pt x="7428675" y="3439263"/>
                  <a:pt x="7439819" y="3409174"/>
                </a:cubicBezTo>
                <a:cubicBezTo>
                  <a:pt x="7450963" y="3379084"/>
                  <a:pt x="7456536" y="3355867"/>
                  <a:pt x="7456536" y="3339522"/>
                </a:cubicBezTo>
                <a:cubicBezTo>
                  <a:pt x="7456536" y="3323177"/>
                  <a:pt x="7456164" y="3312033"/>
                  <a:pt x="7455421" y="3306089"/>
                </a:cubicBezTo>
                <a:cubicBezTo>
                  <a:pt x="7439819" y="3289001"/>
                  <a:pt x="7411030" y="3275442"/>
                  <a:pt x="7369053" y="3265413"/>
                </a:cubicBezTo>
                <a:cubicBezTo>
                  <a:pt x="7327077" y="3255383"/>
                  <a:pt x="7280085" y="3250368"/>
                  <a:pt x="7228078" y="3250368"/>
                </a:cubicBezTo>
                <a:close/>
                <a:moveTo>
                  <a:pt x="0" y="0"/>
                </a:moveTo>
                <a:lnTo>
                  <a:pt x="12534900" y="0"/>
                </a:lnTo>
                <a:lnTo>
                  <a:pt x="12534900" y="7264400"/>
                </a:lnTo>
                <a:lnTo>
                  <a:pt x="0" y="7264400"/>
                </a:lnTo>
                <a:close/>
              </a:path>
            </a:pathLst>
          </a:custGeom>
          <a:solidFill>
            <a:schemeClr val="bg2">
              <a:lumMod val="25000"/>
              <a:alpha val="67451"/>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5F162B06-110C-F276-54B0-14A0EE9A49CC}"/>
              </a:ext>
            </a:extLst>
          </p:cNvPr>
          <p:cNvSpPr txBox="1"/>
          <p:nvPr/>
        </p:nvSpPr>
        <p:spPr>
          <a:xfrm rot="3285193">
            <a:off x="-7477279" y="4811279"/>
            <a:ext cx="4010326" cy="3965217"/>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11" name="Arrow: Chevron 10">
            <a:extLst>
              <a:ext uri="{FF2B5EF4-FFF2-40B4-BE49-F238E27FC236}">
                <a16:creationId xmlns:a16="http://schemas.microsoft.com/office/drawing/2014/main" id="{F7B744E2-BB06-DE64-7973-887E55F9FAC2}"/>
              </a:ext>
            </a:extLst>
          </p:cNvPr>
          <p:cNvSpPr/>
          <p:nvPr/>
        </p:nvSpPr>
        <p:spPr>
          <a:xfrm>
            <a:off x="-4705350" y="7162800"/>
            <a:ext cx="175518" cy="1798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3FC7429B-EF3B-910E-AB50-22F24506A2A8}"/>
              </a:ext>
            </a:extLst>
          </p:cNvPr>
          <p:cNvSpPr/>
          <p:nvPr/>
        </p:nvSpPr>
        <p:spPr>
          <a:xfrm>
            <a:off x="-4163082" y="7123894"/>
            <a:ext cx="66233" cy="67861"/>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3517F10B-8F78-C48A-A46D-69E8655E781D}"/>
              </a:ext>
            </a:extLst>
          </p:cNvPr>
          <p:cNvCxnSpPr>
            <a:cxnSpLocks/>
          </p:cNvCxnSpPr>
          <p:nvPr/>
        </p:nvCxnSpPr>
        <p:spPr>
          <a:xfrm>
            <a:off x="-3797300" y="8369300"/>
            <a:ext cx="1339850" cy="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023906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2915574">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94A13360-C036-1602-2AD4-53E4A69CF972}"/>
              </a:ext>
            </a:extLst>
          </p:cNvPr>
          <p:cNvSpPr txBox="1"/>
          <p:nvPr/>
        </p:nvSpPr>
        <p:spPr>
          <a:xfrm>
            <a:off x="2258680" y="596997"/>
            <a:ext cx="8547602"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Here We have done K-Medoids Clustering</a:t>
            </a:r>
          </a:p>
        </p:txBody>
      </p:sp>
      <p:sp>
        <p:nvSpPr>
          <p:cNvPr id="6" name="TextBox 5">
            <a:extLst>
              <a:ext uri="{FF2B5EF4-FFF2-40B4-BE49-F238E27FC236}">
                <a16:creationId xmlns:a16="http://schemas.microsoft.com/office/drawing/2014/main" id="{550E2E4C-80D4-25E5-C824-84AAE331965F}"/>
              </a:ext>
            </a:extLst>
          </p:cNvPr>
          <p:cNvSpPr txBox="1"/>
          <p:nvPr/>
        </p:nvSpPr>
        <p:spPr>
          <a:xfrm>
            <a:off x="3173080" y="-1038119"/>
            <a:ext cx="8547602"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These are the other Box-Plots using normal plotting.</a:t>
            </a:r>
          </a:p>
        </p:txBody>
      </p:sp>
      <p:sp>
        <p:nvSpPr>
          <p:cNvPr id="8" name="TextBox 7">
            <a:extLst>
              <a:ext uri="{FF2B5EF4-FFF2-40B4-BE49-F238E27FC236}">
                <a16:creationId xmlns:a16="http://schemas.microsoft.com/office/drawing/2014/main" id="{6B2A27B2-FAB6-24AF-28DC-489FADE4A735}"/>
              </a:ext>
            </a:extLst>
          </p:cNvPr>
          <p:cNvSpPr txBox="1"/>
          <p:nvPr/>
        </p:nvSpPr>
        <p:spPr>
          <a:xfrm>
            <a:off x="3503825" y="1671525"/>
            <a:ext cx="3655910" cy="1323439"/>
          </a:xfrm>
          <a:prstGeom prst="rect">
            <a:avLst/>
          </a:prstGeom>
          <a:noFill/>
        </p:spPr>
        <p:txBody>
          <a:bodyPr wrap="square" rtlCol="0">
            <a:spAutoFit/>
          </a:bodyPr>
          <a:lstStyle/>
          <a:p>
            <a:r>
              <a:rPr lang="en-US" sz="2000" dirty="0">
                <a:solidFill>
                  <a:schemeClr val="bg1"/>
                </a:solidFill>
                <a:latin typeface="Comfortaa" panose="00000500000000000000" pitchFamily="2" charset="0"/>
              </a:rPr>
              <a:t>We have Plotted the clusters then our points for the cluster and finally the  cluster centers </a:t>
            </a:r>
          </a:p>
        </p:txBody>
      </p:sp>
      <p:pic>
        <p:nvPicPr>
          <p:cNvPr id="4" name="Picture 3">
            <a:extLst>
              <a:ext uri="{FF2B5EF4-FFF2-40B4-BE49-F238E27FC236}">
                <a16:creationId xmlns:a16="http://schemas.microsoft.com/office/drawing/2014/main" id="{38D6DB5A-33FF-6D9D-7028-DA945FF34166}"/>
              </a:ext>
            </a:extLst>
          </p:cNvPr>
          <p:cNvPicPr>
            <a:picLocks noChangeAspect="1"/>
          </p:cNvPicPr>
          <p:nvPr/>
        </p:nvPicPr>
        <p:blipFill>
          <a:blip r:embed="rId4"/>
          <a:stretch>
            <a:fillRect/>
          </a:stretch>
        </p:blipFill>
        <p:spPr>
          <a:xfrm>
            <a:off x="12762454" y="1483513"/>
            <a:ext cx="7552958" cy="4966253"/>
          </a:xfrm>
          <a:prstGeom prst="rect">
            <a:avLst/>
          </a:prstGeom>
        </p:spPr>
      </p:pic>
      <p:pic>
        <p:nvPicPr>
          <p:cNvPr id="9" name="Picture 8">
            <a:extLst>
              <a:ext uri="{FF2B5EF4-FFF2-40B4-BE49-F238E27FC236}">
                <a16:creationId xmlns:a16="http://schemas.microsoft.com/office/drawing/2014/main" id="{9B3C71EA-197D-E97F-B8A2-171A48120BF4}"/>
              </a:ext>
            </a:extLst>
          </p:cNvPr>
          <p:cNvPicPr>
            <a:picLocks noChangeAspect="1"/>
          </p:cNvPicPr>
          <p:nvPr/>
        </p:nvPicPr>
        <p:blipFill>
          <a:blip r:embed="rId5"/>
          <a:stretch>
            <a:fillRect/>
          </a:stretch>
        </p:blipFill>
        <p:spPr>
          <a:xfrm>
            <a:off x="7192960" y="1695172"/>
            <a:ext cx="4597399" cy="4457092"/>
          </a:xfrm>
          <a:prstGeom prst="rect">
            <a:avLst/>
          </a:prstGeom>
        </p:spPr>
      </p:pic>
    </p:spTree>
    <p:extLst>
      <p:ext uri="{BB962C8B-B14F-4D97-AF65-F5344CB8AC3E}">
        <p14:creationId xmlns:p14="http://schemas.microsoft.com/office/powerpoint/2010/main" val="13891483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1748306">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94A13360-C036-1602-2AD4-53E4A69CF972}"/>
              </a:ext>
            </a:extLst>
          </p:cNvPr>
          <p:cNvSpPr txBox="1"/>
          <p:nvPr/>
        </p:nvSpPr>
        <p:spPr>
          <a:xfrm>
            <a:off x="2999411" y="488540"/>
            <a:ext cx="8547602"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K-Medoids Clustering</a:t>
            </a:r>
          </a:p>
        </p:txBody>
      </p:sp>
      <p:sp>
        <p:nvSpPr>
          <p:cNvPr id="8" name="TextBox 7">
            <a:extLst>
              <a:ext uri="{FF2B5EF4-FFF2-40B4-BE49-F238E27FC236}">
                <a16:creationId xmlns:a16="http://schemas.microsoft.com/office/drawing/2014/main" id="{6B2A27B2-FAB6-24AF-28DC-489FADE4A735}"/>
              </a:ext>
            </a:extLst>
          </p:cNvPr>
          <p:cNvSpPr txBox="1"/>
          <p:nvPr/>
        </p:nvSpPr>
        <p:spPr>
          <a:xfrm>
            <a:off x="3179975" y="7434256"/>
            <a:ext cx="3655910" cy="1323439"/>
          </a:xfrm>
          <a:prstGeom prst="rect">
            <a:avLst/>
          </a:prstGeom>
          <a:noFill/>
        </p:spPr>
        <p:txBody>
          <a:bodyPr wrap="square" rtlCol="0">
            <a:spAutoFit/>
          </a:bodyPr>
          <a:lstStyle/>
          <a:p>
            <a:r>
              <a:rPr lang="en-US" sz="2000" dirty="0">
                <a:solidFill>
                  <a:schemeClr val="bg1"/>
                </a:solidFill>
                <a:latin typeface="Comfortaa" panose="00000500000000000000" pitchFamily="2" charset="0"/>
              </a:rPr>
              <a:t>We have Plotted the clusters then our points for the cluster and finally the  cluster centers </a:t>
            </a:r>
          </a:p>
        </p:txBody>
      </p:sp>
      <p:sp>
        <p:nvSpPr>
          <p:cNvPr id="9" name="TextBox 8">
            <a:extLst>
              <a:ext uri="{FF2B5EF4-FFF2-40B4-BE49-F238E27FC236}">
                <a16:creationId xmlns:a16="http://schemas.microsoft.com/office/drawing/2014/main" id="{5011842A-4F27-6D09-59FA-D03351E4467F}"/>
              </a:ext>
            </a:extLst>
          </p:cNvPr>
          <p:cNvSpPr txBox="1"/>
          <p:nvPr/>
        </p:nvSpPr>
        <p:spPr>
          <a:xfrm>
            <a:off x="2573565" y="-1180324"/>
            <a:ext cx="8547602"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Here We have done K-Medoids Clustering</a:t>
            </a:r>
          </a:p>
        </p:txBody>
      </p:sp>
      <p:pic>
        <p:nvPicPr>
          <p:cNvPr id="2" name="Picture 1">
            <a:extLst>
              <a:ext uri="{FF2B5EF4-FFF2-40B4-BE49-F238E27FC236}">
                <a16:creationId xmlns:a16="http://schemas.microsoft.com/office/drawing/2014/main" id="{3C79037C-AD73-35E3-6E42-BB6BF58B0FE1}"/>
              </a:ext>
            </a:extLst>
          </p:cNvPr>
          <p:cNvPicPr>
            <a:picLocks noChangeAspect="1"/>
          </p:cNvPicPr>
          <p:nvPr/>
        </p:nvPicPr>
        <p:blipFill>
          <a:blip r:embed="rId4"/>
          <a:stretch>
            <a:fillRect/>
          </a:stretch>
        </p:blipFill>
        <p:spPr>
          <a:xfrm>
            <a:off x="12984160" y="1510328"/>
            <a:ext cx="4597399" cy="4457092"/>
          </a:xfrm>
          <a:prstGeom prst="rect">
            <a:avLst/>
          </a:prstGeom>
        </p:spPr>
      </p:pic>
      <p:pic>
        <p:nvPicPr>
          <p:cNvPr id="6" name="Picture 5">
            <a:extLst>
              <a:ext uri="{FF2B5EF4-FFF2-40B4-BE49-F238E27FC236}">
                <a16:creationId xmlns:a16="http://schemas.microsoft.com/office/drawing/2014/main" id="{D5682385-6C54-1A3A-6D33-D7BDBB2A8311}"/>
              </a:ext>
            </a:extLst>
          </p:cNvPr>
          <p:cNvPicPr>
            <a:picLocks noChangeAspect="1"/>
          </p:cNvPicPr>
          <p:nvPr/>
        </p:nvPicPr>
        <p:blipFill>
          <a:blip r:embed="rId5"/>
          <a:stretch>
            <a:fillRect/>
          </a:stretch>
        </p:blipFill>
        <p:spPr>
          <a:xfrm>
            <a:off x="3784601" y="1143312"/>
            <a:ext cx="6860462" cy="5191125"/>
          </a:xfrm>
          <a:prstGeom prst="rect">
            <a:avLst/>
          </a:prstGeom>
        </p:spPr>
      </p:pic>
    </p:spTree>
    <p:extLst>
      <p:ext uri="{BB962C8B-B14F-4D97-AF65-F5344CB8AC3E}">
        <p14:creationId xmlns:p14="http://schemas.microsoft.com/office/powerpoint/2010/main" val="21835191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406607">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94A13360-C036-1602-2AD4-53E4A69CF972}"/>
              </a:ext>
            </a:extLst>
          </p:cNvPr>
          <p:cNvSpPr txBox="1"/>
          <p:nvPr/>
        </p:nvSpPr>
        <p:spPr>
          <a:xfrm>
            <a:off x="2999411" y="488540"/>
            <a:ext cx="8547602"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Here we have performed Hierarchical Clustering</a:t>
            </a:r>
          </a:p>
        </p:txBody>
      </p:sp>
      <p:sp>
        <p:nvSpPr>
          <p:cNvPr id="11" name="TextBox 10">
            <a:extLst>
              <a:ext uri="{FF2B5EF4-FFF2-40B4-BE49-F238E27FC236}">
                <a16:creationId xmlns:a16="http://schemas.microsoft.com/office/drawing/2014/main" id="{EA7C6271-2124-F07A-3650-354BAE03620A}"/>
              </a:ext>
            </a:extLst>
          </p:cNvPr>
          <p:cNvSpPr txBox="1"/>
          <p:nvPr/>
        </p:nvSpPr>
        <p:spPr>
          <a:xfrm>
            <a:off x="2999411" y="-973977"/>
            <a:ext cx="8547602"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K-Medoids Clustering</a:t>
            </a:r>
          </a:p>
        </p:txBody>
      </p:sp>
      <p:pic>
        <p:nvPicPr>
          <p:cNvPr id="2" name="Picture 1">
            <a:extLst>
              <a:ext uri="{FF2B5EF4-FFF2-40B4-BE49-F238E27FC236}">
                <a16:creationId xmlns:a16="http://schemas.microsoft.com/office/drawing/2014/main" id="{E491671F-8657-C356-6970-C016722AA13B}"/>
              </a:ext>
            </a:extLst>
          </p:cNvPr>
          <p:cNvPicPr>
            <a:picLocks noChangeAspect="1"/>
          </p:cNvPicPr>
          <p:nvPr/>
        </p:nvPicPr>
        <p:blipFill>
          <a:blip r:embed="rId4"/>
          <a:stretch>
            <a:fillRect/>
          </a:stretch>
        </p:blipFill>
        <p:spPr>
          <a:xfrm>
            <a:off x="12926586" y="1075752"/>
            <a:ext cx="6860462" cy="5191125"/>
          </a:xfrm>
          <a:prstGeom prst="rect">
            <a:avLst/>
          </a:prstGeom>
        </p:spPr>
      </p:pic>
      <p:pic>
        <p:nvPicPr>
          <p:cNvPr id="6" name="Picture 5">
            <a:extLst>
              <a:ext uri="{FF2B5EF4-FFF2-40B4-BE49-F238E27FC236}">
                <a16:creationId xmlns:a16="http://schemas.microsoft.com/office/drawing/2014/main" id="{EE76CB41-07C0-FFDD-6F15-9B7DD12FD621}"/>
              </a:ext>
            </a:extLst>
          </p:cNvPr>
          <p:cNvPicPr>
            <a:picLocks noChangeAspect="1"/>
          </p:cNvPicPr>
          <p:nvPr/>
        </p:nvPicPr>
        <p:blipFill>
          <a:blip r:embed="rId5"/>
          <a:stretch>
            <a:fillRect/>
          </a:stretch>
        </p:blipFill>
        <p:spPr>
          <a:xfrm>
            <a:off x="3265737" y="1608684"/>
            <a:ext cx="7482992" cy="3457749"/>
          </a:xfrm>
          <a:prstGeom prst="rect">
            <a:avLst/>
          </a:prstGeom>
        </p:spPr>
      </p:pic>
    </p:spTree>
    <p:extLst>
      <p:ext uri="{BB962C8B-B14F-4D97-AF65-F5344CB8AC3E}">
        <p14:creationId xmlns:p14="http://schemas.microsoft.com/office/powerpoint/2010/main" val="1846022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20619936">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79A8FC0D-BE76-55FA-3896-05931422F8C4}"/>
              </a:ext>
            </a:extLst>
          </p:cNvPr>
          <p:cNvSpPr txBox="1"/>
          <p:nvPr/>
        </p:nvSpPr>
        <p:spPr>
          <a:xfrm>
            <a:off x="2999411" y="488540"/>
            <a:ext cx="8547602"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Hierarchical Clustering Dendrogram</a:t>
            </a:r>
          </a:p>
        </p:txBody>
      </p:sp>
      <p:sp>
        <p:nvSpPr>
          <p:cNvPr id="5" name="TextBox 4">
            <a:extLst>
              <a:ext uri="{FF2B5EF4-FFF2-40B4-BE49-F238E27FC236}">
                <a16:creationId xmlns:a16="http://schemas.microsoft.com/office/drawing/2014/main" id="{DC7A272F-52B3-DBA1-61A3-800D69113B10}"/>
              </a:ext>
            </a:extLst>
          </p:cNvPr>
          <p:cNvSpPr txBox="1"/>
          <p:nvPr/>
        </p:nvSpPr>
        <p:spPr>
          <a:xfrm>
            <a:off x="2999411" y="-954580"/>
            <a:ext cx="8547602"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Here we have performed Hierarchical Clustering</a:t>
            </a:r>
          </a:p>
        </p:txBody>
      </p:sp>
      <p:pic>
        <p:nvPicPr>
          <p:cNvPr id="3" name="Picture 2">
            <a:extLst>
              <a:ext uri="{FF2B5EF4-FFF2-40B4-BE49-F238E27FC236}">
                <a16:creationId xmlns:a16="http://schemas.microsoft.com/office/drawing/2014/main" id="{3E6C5C1F-79E0-E486-77BE-407F3AC9DDE1}"/>
              </a:ext>
            </a:extLst>
          </p:cNvPr>
          <p:cNvPicPr>
            <a:picLocks noChangeAspect="1"/>
          </p:cNvPicPr>
          <p:nvPr/>
        </p:nvPicPr>
        <p:blipFill>
          <a:blip r:embed="rId4"/>
          <a:stretch>
            <a:fillRect/>
          </a:stretch>
        </p:blipFill>
        <p:spPr>
          <a:xfrm>
            <a:off x="12646701" y="740901"/>
            <a:ext cx="7482992" cy="3457749"/>
          </a:xfrm>
          <a:prstGeom prst="rect">
            <a:avLst/>
          </a:prstGeom>
        </p:spPr>
      </p:pic>
      <p:pic>
        <p:nvPicPr>
          <p:cNvPr id="7" name="Picture 6">
            <a:extLst>
              <a:ext uri="{FF2B5EF4-FFF2-40B4-BE49-F238E27FC236}">
                <a16:creationId xmlns:a16="http://schemas.microsoft.com/office/drawing/2014/main" id="{5DF524A7-2A41-1FFE-BF88-E3611ED52047}"/>
              </a:ext>
            </a:extLst>
          </p:cNvPr>
          <p:cNvPicPr>
            <a:picLocks noChangeAspect="1"/>
          </p:cNvPicPr>
          <p:nvPr/>
        </p:nvPicPr>
        <p:blipFill>
          <a:blip r:embed="rId5"/>
          <a:stretch>
            <a:fillRect/>
          </a:stretch>
        </p:blipFill>
        <p:spPr>
          <a:xfrm>
            <a:off x="3653095" y="1286932"/>
            <a:ext cx="7240234" cy="5224241"/>
          </a:xfrm>
          <a:prstGeom prst="rect">
            <a:avLst/>
          </a:prstGeom>
        </p:spPr>
      </p:pic>
    </p:spTree>
    <p:extLst>
      <p:ext uri="{BB962C8B-B14F-4D97-AF65-F5344CB8AC3E}">
        <p14:creationId xmlns:p14="http://schemas.microsoft.com/office/powerpoint/2010/main" val="12941936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19266523">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79A8FC0D-BE76-55FA-3896-05931422F8C4}"/>
              </a:ext>
            </a:extLst>
          </p:cNvPr>
          <p:cNvSpPr txBox="1"/>
          <p:nvPr/>
        </p:nvSpPr>
        <p:spPr>
          <a:xfrm>
            <a:off x="3106597" y="-1294169"/>
            <a:ext cx="8547602"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Hierarchical Clustering Dendrogram</a:t>
            </a:r>
          </a:p>
        </p:txBody>
      </p:sp>
      <p:sp>
        <p:nvSpPr>
          <p:cNvPr id="3" name="TextBox 2">
            <a:extLst>
              <a:ext uri="{FF2B5EF4-FFF2-40B4-BE49-F238E27FC236}">
                <a16:creationId xmlns:a16="http://schemas.microsoft.com/office/drawing/2014/main" id="{71C4C7BF-6507-69D7-B85C-10DB59E2AF0B}"/>
              </a:ext>
            </a:extLst>
          </p:cNvPr>
          <p:cNvSpPr txBox="1"/>
          <p:nvPr/>
        </p:nvSpPr>
        <p:spPr>
          <a:xfrm>
            <a:off x="2999411" y="488540"/>
            <a:ext cx="8547602" cy="707886"/>
          </a:xfrm>
          <a:prstGeom prst="rect">
            <a:avLst/>
          </a:prstGeom>
          <a:noFill/>
        </p:spPr>
        <p:txBody>
          <a:bodyPr wrap="square" rtlCol="0">
            <a:spAutoFit/>
          </a:bodyPr>
          <a:lstStyle/>
          <a:p>
            <a:pPr algn="ctr"/>
            <a:r>
              <a:rPr lang="en-US" sz="4000" b="1" dirty="0">
                <a:solidFill>
                  <a:schemeClr val="bg1"/>
                </a:solidFill>
                <a:latin typeface="Comfortaa" panose="00000500000000000000" pitchFamily="2" charset="0"/>
              </a:rPr>
              <a:t>End Of Code.</a:t>
            </a:r>
          </a:p>
        </p:txBody>
      </p:sp>
      <p:pic>
        <p:nvPicPr>
          <p:cNvPr id="4" name="Picture 3">
            <a:extLst>
              <a:ext uri="{FF2B5EF4-FFF2-40B4-BE49-F238E27FC236}">
                <a16:creationId xmlns:a16="http://schemas.microsoft.com/office/drawing/2014/main" id="{F0D632DE-3AA5-875F-DB24-75677BE7E17F}"/>
              </a:ext>
            </a:extLst>
          </p:cNvPr>
          <p:cNvPicPr>
            <a:picLocks noChangeAspect="1"/>
          </p:cNvPicPr>
          <p:nvPr/>
        </p:nvPicPr>
        <p:blipFill>
          <a:blip r:embed="rId4"/>
          <a:stretch>
            <a:fillRect/>
          </a:stretch>
        </p:blipFill>
        <p:spPr>
          <a:xfrm>
            <a:off x="13089195" y="1059194"/>
            <a:ext cx="7240234" cy="5224241"/>
          </a:xfrm>
          <a:prstGeom prst="rect">
            <a:avLst/>
          </a:prstGeom>
        </p:spPr>
      </p:pic>
      <p:sp>
        <p:nvSpPr>
          <p:cNvPr id="6" name="TextBox 5">
            <a:extLst>
              <a:ext uri="{FF2B5EF4-FFF2-40B4-BE49-F238E27FC236}">
                <a16:creationId xmlns:a16="http://schemas.microsoft.com/office/drawing/2014/main" id="{A8E55F5E-D967-777E-93AF-C867A13553AC}"/>
              </a:ext>
            </a:extLst>
          </p:cNvPr>
          <p:cNvSpPr txBox="1"/>
          <p:nvPr/>
        </p:nvSpPr>
        <p:spPr>
          <a:xfrm>
            <a:off x="3875198" y="1686155"/>
            <a:ext cx="7010400" cy="3970318"/>
          </a:xfrm>
          <a:prstGeom prst="rect">
            <a:avLst/>
          </a:prstGeom>
          <a:noFill/>
        </p:spPr>
        <p:txBody>
          <a:bodyPr wrap="square" rtlCol="0">
            <a:spAutoFit/>
          </a:bodyPr>
          <a:lstStyle/>
          <a:p>
            <a:pPr algn="ctr"/>
            <a:r>
              <a:rPr lang="en-US" sz="2800" dirty="0">
                <a:solidFill>
                  <a:schemeClr val="bg1"/>
                </a:solidFill>
                <a:latin typeface="Comfortaa" panose="00000500000000000000" pitchFamily="2" charset="0"/>
              </a:rPr>
              <a:t>At this point, we have thoroughly discussed the contents of the code, highlighting both its advantages and disadvantages. Moving forward, we will explore several additional considerations that have emerged during our review. We will conclude with a brief summary and key takeaways in our final slide.</a:t>
            </a:r>
          </a:p>
        </p:txBody>
      </p:sp>
    </p:spTree>
    <p:extLst>
      <p:ext uri="{BB962C8B-B14F-4D97-AF65-F5344CB8AC3E}">
        <p14:creationId xmlns:p14="http://schemas.microsoft.com/office/powerpoint/2010/main" val="140067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75"/>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12652061">
            <a:off x="1763332" y="5272133"/>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rot="16200000">
            <a:off x="5945123" y="6234684"/>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rot="16200000">
            <a:off x="6095999" y="5886830"/>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6F498F4-0706-1FCA-8857-B2DBD9E982B5}"/>
              </a:ext>
            </a:extLst>
          </p:cNvPr>
          <p:cNvSpPr/>
          <p:nvPr/>
        </p:nvSpPr>
        <p:spPr>
          <a:xfrm>
            <a:off x="1119458" y="252602"/>
            <a:ext cx="4019550" cy="3924300"/>
          </a:xfrm>
          <a:prstGeom prst="roundRect">
            <a:avLst/>
          </a:prstGeom>
          <a:solidFill>
            <a:schemeClr val="accent3">
              <a:lumMod val="50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011E5759-6FF4-C33E-1130-162313C9AECC}"/>
              </a:ext>
            </a:extLst>
          </p:cNvPr>
          <p:cNvSpPr/>
          <p:nvPr/>
        </p:nvSpPr>
        <p:spPr>
          <a:xfrm>
            <a:off x="7052994" y="252602"/>
            <a:ext cx="4019550" cy="3924300"/>
          </a:xfrm>
          <a:prstGeom prst="roundRect">
            <a:avLst/>
          </a:prstGeom>
          <a:solidFill>
            <a:schemeClr val="bg2">
              <a:lumMod val="10000"/>
            </a:schemeClr>
          </a:solidFill>
          <a:ln>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AC54B15F-6EA5-7EAB-0D74-F363ECEA9E37}"/>
              </a:ext>
            </a:extLst>
          </p:cNvPr>
          <p:cNvSpPr/>
          <p:nvPr/>
        </p:nvSpPr>
        <p:spPr>
          <a:xfrm>
            <a:off x="1889378" y="4421937"/>
            <a:ext cx="8413241" cy="733353"/>
          </a:xfrm>
          <a:prstGeom prst="roundRect">
            <a:avLst>
              <a:gd name="adj" fmla="val 50000"/>
            </a:avLst>
          </a:prstGeom>
          <a:solidFill>
            <a:schemeClr val="bg2">
              <a:lumMod val="10000"/>
            </a:schemeClr>
          </a:solidFill>
          <a:ln>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A6AD55EC-D451-6D35-5133-45725C1283AB}"/>
              </a:ext>
            </a:extLst>
          </p:cNvPr>
          <p:cNvSpPr/>
          <p:nvPr/>
        </p:nvSpPr>
        <p:spPr>
          <a:xfrm>
            <a:off x="2796466" y="4471353"/>
            <a:ext cx="670118" cy="621890"/>
          </a:xfrm>
          <a:prstGeom prst="ellipse">
            <a:avLst/>
          </a:prstGeom>
          <a:solidFill>
            <a:schemeClr val="accent3">
              <a:lumMod val="75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48BD8DA-0F6C-248C-6D5C-F1C8A2BAA97B}"/>
              </a:ext>
            </a:extLst>
          </p:cNvPr>
          <p:cNvSpPr txBox="1"/>
          <p:nvPr/>
        </p:nvSpPr>
        <p:spPr>
          <a:xfrm>
            <a:off x="1940317" y="252602"/>
            <a:ext cx="2377832" cy="1200329"/>
          </a:xfrm>
          <a:prstGeom prst="rect">
            <a:avLst/>
          </a:prstGeom>
          <a:noFill/>
        </p:spPr>
        <p:txBody>
          <a:bodyPr wrap="square" rtlCol="0">
            <a:spAutoFit/>
          </a:bodyPr>
          <a:lstStyle/>
          <a:p>
            <a:r>
              <a:rPr lang="en-US" sz="7200" dirty="0">
                <a:solidFill>
                  <a:schemeClr val="accent6">
                    <a:lumMod val="20000"/>
                    <a:lumOff val="80000"/>
                  </a:schemeClr>
                </a:solidFill>
                <a:latin typeface="Lilita One" panose="02000000000000000000" pitchFamily="2" charset="0"/>
              </a:rPr>
              <a:t>PROS</a:t>
            </a:r>
          </a:p>
        </p:txBody>
      </p:sp>
      <p:sp>
        <p:nvSpPr>
          <p:cNvPr id="10" name="TextBox 9">
            <a:extLst>
              <a:ext uri="{FF2B5EF4-FFF2-40B4-BE49-F238E27FC236}">
                <a16:creationId xmlns:a16="http://schemas.microsoft.com/office/drawing/2014/main" id="{DC17A9C2-32D0-9E03-ED02-6247633427E9}"/>
              </a:ext>
            </a:extLst>
          </p:cNvPr>
          <p:cNvSpPr txBox="1"/>
          <p:nvPr/>
        </p:nvSpPr>
        <p:spPr>
          <a:xfrm>
            <a:off x="1262174" y="1246282"/>
            <a:ext cx="3734118" cy="2585323"/>
          </a:xfrm>
          <a:prstGeom prst="rect">
            <a:avLst/>
          </a:prstGeom>
          <a:noFill/>
        </p:spPr>
        <p:txBody>
          <a:bodyPr wrap="square" rtlCol="0">
            <a:spAutoFit/>
          </a:bodyPr>
          <a:lstStyle/>
          <a:p>
            <a:pPr algn="ctr"/>
            <a:r>
              <a:rPr lang="en-US" b="1" dirty="0">
                <a:solidFill>
                  <a:schemeClr val="accent6">
                    <a:lumMod val="20000"/>
                    <a:lumOff val="80000"/>
                  </a:schemeClr>
                </a:solidFill>
                <a:latin typeface="Comfortaa" panose="00000500000000000000" pitchFamily="2" charset="0"/>
              </a:rPr>
              <a:t>Removing rows with missing values and isolating outliers significantly enhanced the efficiency of our data. Additionally, visualization proved to be an effective method for demonstrating the quality of our data.</a:t>
            </a:r>
          </a:p>
          <a:p>
            <a:endParaRPr lang="en-US" dirty="0">
              <a:solidFill>
                <a:schemeClr val="accent6">
                  <a:lumMod val="20000"/>
                  <a:lumOff val="80000"/>
                </a:schemeClr>
              </a:solidFill>
              <a:latin typeface="Comfortaa" panose="00000500000000000000" pitchFamily="2" charset="0"/>
            </a:endParaRPr>
          </a:p>
        </p:txBody>
      </p:sp>
      <p:sp>
        <p:nvSpPr>
          <p:cNvPr id="11" name="TextBox 10">
            <a:extLst>
              <a:ext uri="{FF2B5EF4-FFF2-40B4-BE49-F238E27FC236}">
                <a16:creationId xmlns:a16="http://schemas.microsoft.com/office/drawing/2014/main" id="{D11147C8-E6CA-4778-F383-E201B63DD49F}"/>
              </a:ext>
            </a:extLst>
          </p:cNvPr>
          <p:cNvSpPr txBox="1"/>
          <p:nvPr/>
        </p:nvSpPr>
        <p:spPr>
          <a:xfrm>
            <a:off x="7844403" y="252602"/>
            <a:ext cx="2431542" cy="1200329"/>
          </a:xfrm>
          <a:prstGeom prst="rect">
            <a:avLst/>
          </a:prstGeom>
          <a:noFill/>
        </p:spPr>
        <p:txBody>
          <a:bodyPr wrap="square" rtlCol="0">
            <a:spAutoFit/>
          </a:bodyPr>
          <a:lstStyle/>
          <a:p>
            <a:r>
              <a:rPr lang="en-US" sz="7200" dirty="0">
                <a:latin typeface="Lilita One" panose="02000000000000000000" pitchFamily="2" charset="0"/>
              </a:rPr>
              <a:t>CONS</a:t>
            </a:r>
          </a:p>
        </p:txBody>
      </p:sp>
      <p:sp>
        <p:nvSpPr>
          <p:cNvPr id="12" name="TextBox 11">
            <a:extLst>
              <a:ext uri="{FF2B5EF4-FFF2-40B4-BE49-F238E27FC236}">
                <a16:creationId xmlns:a16="http://schemas.microsoft.com/office/drawing/2014/main" id="{91EB9B4F-D1CD-1E54-66DD-0BFCB4921BFF}"/>
              </a:ext>
            </a:extLst>
          </p:cNvPr>
          <p:cNvSpPr txBox="1"/>
          <p:nvPr/>
        </p:nvSpPr>
        <p:spPr>
          <a:xfrm>
            <a:off x="7146317" y="1246282"/>
            <a:ext cx="3869502" cy="2585323"/>
          </a:xfrm>
          <a:prstGeom prst="rect">
            <a:avLst/>
          </a:prstGeom>
          <a:noFill/>
        </p:spPr>
        <p:txBody>
          <a:bodyPr wrap="square" rtlCol="0">
            <a:spAutoFit/>
          </a:bodyPr>
          <a:lstStyle/>
          <a:p>
            <a:pPr algn="ctr"/>
            <a:r>
              <a:rPr lang="en-US" b="1" dirty="0">
                <a:latin typeface="Comfortaa" panose="00000500000000000000" pitchFamily="2" charset="0"/>
              </a:rPr>
              <a:t>The visualizations presented challenges in clarity due to the aggregation of multiple graphs within a single chart. Additionally, the extensive length of the code required significant effort and time to develop.</a:t>
            </a:r>
          </a:p>
          <a:p>
            <a:endParaRPr lang="en-US" dirty="0">
              <a:latin typeface="Comfortaa" panose="00000500000000000000" pitchFamily="2" charset="0"/>
            </a:endParaRPr>
          </a:p>
        </p:txBody>
      </p:sp>
      <p:sp>
        <p:nvSpPr>
          <p:cNvPr id="4" name="TextBox 3">
            <a:extLst>
              <a:ext uri="{FF2B5EF4-FFF2-40B4-BE49-F238E27FC236}">
                <a16:creationId xmlns:a16="http://schemas.microsoft.com/office/drawing/2014/main" id="{70F912F7-0AB7-4C68-3413-893AC1A3FE7B}"/>
              </a:ext>
            </a:extLst>
          </p:cNvPr>
          <p:cNvSpPr txBox="1"/>
          <p:nvPr/>
        </p:nvSpPr>
        <p:spPr>
          <a:xfrm>
            <a:off x="1119458" y="-1180734"/>
            <a:ext cx="8547602" cy="707886"/>
          </a:xfrm>
          <a:prstGeom prst="rect">
            <a:avLst/>
          </a:prstGeom>
          <a:noFill/>
        </p:spPr>
        <p:txBody>
          <a:bodyPr wrap="square" rtlCol="0">
            <a:spAutoFit/>
          </a:bodyPr>
          <a:lstStyle/>
          <a:p>
            <a:pPr algn="ctr"/>
            <a:r>
              <a:rPr lang="en-US" sz="4000" b="1" dirty="0">
                <a:solidFill>
                  <a:schemeClr val="bg1"/>
                </a:solidFill>
                <a:latin typeface="Comfortaa" panose="00000500000000000000" pitchFamily="2" charset="0"/>
              </a:rPr>
              <a:t>End Of Code.</a:t>
            </a:r>
          </a:p>
        </p:txBody>
      </p:sp>
      <p:sp>
        <p:nvSpPr>
          <p:cNvPr id="3" name="TextBox 2">
            <a:extLst>
              <a:ext uri="{FF2B5EF4-FFF2-40B4-BE49-F238E27FC236}">
                <a16:creationId xmlns:a16="http://schemas.microsoft.com/office/drawing/2014/main" id="{C430B4E7-37A0-635E-D721-B12C617EE77B}"/>
              </a:ext>
            </a:extLst>
          </p:cNvPr>
          <p:cNvSpPr txBox="1"/>
          <p:nvPr/>
        </p:nvSpPr>
        <p:spPr>
          <a:xfrm>
            <a:off x="2590798" y="8512831"/>
            <a:ext cx="7010400" cy="3970318"/>
          </a:xfrm>
          <a:prstGeom prst="rect">
            <a:avLst/>
          </a:prstGeom>
          <a:noFill/>
        </p:spPr>
        <p:txBody>
          <a:bodyPr wrap="square" rtlCol="0">
            <a:spAutoFit/>
          </a:bodyPr>
          <a:lstStyle/>
          <a:p>
            <a:pPr algn="ctr"/>
            <a:r>
              <a:rPr lang="en-US" sz="2800" dirty="0">
                <a:solidFill>
                  <a:schemeClr val="bg1"/>
                </a:solidFill>
                <a:latin typeface="Comfortaa" panose="00000500000000000000" pitchFamily="2" charset="0"/>
              </a:rPr>
              <a:t>At this point, we have thoroughly discussed the contents of the code, highlighting both its advantages and disadvantages. Moving forward, we will explore several additional considerations that have emerged during our review. We will conclude with a brief summary and key takeaways in our final slide.</a:t>
            </a:r>
          </a:p>
        </p:txBody>
      </p:sp>
    </p:spTree>
    <p:extLst>
      <p:ext uri="{BB962C8B-B14F-4D97-AF65-F5344CB8AC3E}">
        <p14:creationId xmlns:p14="http://schemas.microsoft.com/office/powerpoint/2010/main" val="26608267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75"/>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11423493">
            <a:off x="1763332" y="5272133"/>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rot="16200000">
            <a:off x="5945123" y="6234684"/>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rot="16200000">
            <a:off x="6095999" y="5886830"/>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6F498F4-0706-1FCA-8857-B2DBD9E982B5}"/>
              </a:ext>
            </a:extLst>
          </p:cNvPr>
          <p:cNvSpPr/>
          <p:nvPr/>
        </p:nvSpPr>
        <p:spPr>
          <a:xfrm>
            <a:off x="1119458" y="252602"/>
            <a:ext cx="4019550" cy="3924300"/>
          </a:xfrm>
          <a:prstGeom prst="roundRect">
            <a:avLst/>
          </a:prstGeom>
          <a:solidFill>
            <a:schemeClr val="bg2">
              <a:lumMod val="10000"/>
            </a:schemeClr>
          </a:solidFill>
          <a:ln>
            <a:solidFill>
              <a:srgbClr val="6600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011E5759-6FF4-C33E-1130-162313C9AECC}"/>
              </a:ext>
            </a:extLst>
          </p:cNvPr>
          <p:cNvSpPr/>
          <p:nvPr/>
        </p:nvSpPr>
        <p:spPr>
          <a:xfrm>
            <a:off x="7052994" y="252602"/>
            <a:ext cx="4019550" cy="3924300"/>
          </a:xfrm>
          <a:prstGeom prst="roundRect">
            <a:avLst/>
          </a:prstGeom>
          <a:solidFill>
            <a:srgbClr val="800000"/>
          </a:solidFill>
          <a:ln>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C00000"/>
              </a:solidFill>
            </a:endParaRPr>
          </a:p>
        </p:txBody>
      </p:sp>
      <p:sp>
        <p:nvSpPr>
          <p:cNvPr id="7" name="Rectangle: Rounded Corners 6">
            <a:extLst>
              <a:ext uri="{FF2B5EF4-FFF2-40B4-BE49-F238E27FC236}">
                <a16:creationId xmlns:a16="http://schemas.microsoft.com/office/drawing/2014/main" id="{AC54B15F-6EA5-7EAB-0D74-F363ECEA9E37}"/>
              </a:ext>
            </a:extLst>
          </p:cNvPr>
          <p:cNvSpPr/>
          <p:nvPr/>
        </p:nvSpPr>
        <p:spPr>
          <a:xfrm>
            <a:off x="1889378" y="4421937"/>
            <a:ext cx="8413241" cy="733353"/>
          </a:xfrm>
          <a:prstGeom prst="roundRect">
            <a:avLst>
              <a:gd name="adj" fmla="val 50000"/>
            </a:avLst>
          </a:prstGeom>
          <a:solidFill>
            <a:schemeClr val="bg2">
              <a:lumMod val="10000"/>
            </a:schemeClr>
          </a:solidFill>
          <a:ln>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A6AD55EC-D451-6D35-5133-45725C1283AB}"/>
              </a:ext>
            </a:extLst>
          </p:cNvPr>
          <p:cNvSpPr/>
          <p:nvPr/>
        </p:nvSpPr>
        <p:spPr>
          <a:xfrm>
            <a:off x="8727710" y="4477668"/>
            <a:ext cx="670118" cy="621890"/>
          </a:xfrm>
          <a:prstGeom prst="ellipse">
            <a:avLst/>
          </a:prstGeom>
          <a:solidFill>
            <a:srgbClr val="8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48BD8DA-0F6C-248C-6D5C-F1C8A2BAA97B}"/>
              </a:ext>
            </a:extLst>
          </p:cNvPr>
          <p:cNvSpPr txBox="1"/>
          <p:nvPr/>
        </p:nvSpPr>
        <p:spPr>
          <a:xfrm>
            <a:off x="1940317" y="252602"/>
            <a:ext cx="2377832" cy="1200329"/>
          </a:xfrm>
          <a:prstGeom prst="rect">
            <a:avLst/>
          </a:prstGeom>
          <a:noFill/>
        </p:spPr>
        <p:txBody>
          <a:bodyPr wrap="square" rtlCol="0">
            <a:spAutoFit/>
          </a:bodyPr>
          <a:lstStyle/>
          <a:p>
            <a:r>
              <a:rPr lang="en-US" sz="7200" dirty="0">
                <a:latin typeface="Lilita One" panose="02000000000000000000" pitchFamily="2" charset="0"/>
              </a:rPr>
              <a:t>PROS</a:t>
            </a:r>
          </a:p>
        </p:txBody>
      </p:sp>
      <p:sp>
        <p:nvSpPr>
          <p:cNvPr id="10" name="TextBox 9">
            <a:extLst>
              <a:ext uri="{FF2B5EF4-FFF2-40B4-BE49-F238E27FC236}">
                <a16:creationId xmlns:a16="http://schemas.microsoft.com/office/drawing/2014/main" id="{DC17A9C2-32D0-9E03-ED02-6247633427E9}"/>
              </a:ext>
            </a:extLst>
          </p:cNvPr>
          <p:cNvSpPr txBox="1"/>
          <p:nvPr/>
        </p:nvSpPr>
        <p:spPr>
          <a:xfrm>
            <a:off x="1261293" y="1243712"/>
            <a:ext cx="3732516" cy="2308324"/>
          </a:xfrm>
          <a:prstGeom prst="rect">
            <a:avLst/>
          </a:prstGeom>
          <a:noFill/>
        </p:spPr>
        <p:txBody>
          <a:bodyPr wrap="square" rtlCol="0">
            <a:spAutoFit/>
          </a:bodyPr>
          <a:lstStyle/>
          <a:p>
            <a:pPr algn="ctr"/>
            <a:r>
              <a:rPr lang="en-US" b="1" dirty="0">
                <a:latin typeface="Comfortaa" panose="00000500000000000000" pitchFamily="2" charset="0"/>
              </a:rPr>
              <a:t>Removing rows with missing values and isolating outliers significantly enhanced the efficiency of our data. Additionally, visualization proved to be an effective method for demonstrating the quality of our data.</a:t>
            </a:r>
            <a:endParaRPr lang="en-US" dirty="0">
              <a:latin typeface="Comfortaa" panose="00000500000000000000" pitchFamily="2" charset="0"/>
            </a:endParaRPr>
          </a:p>
        </p:txBody>
      </p:sp>
      <p:sp>
        <p:nvSpPr>
          <p:cNvPr id="11" name="TextBox 10">
            <a:extLst>
              <a:ext uri="{FF2B5EF4-FFF2-40B4-BE49-F238E27FC236}">
                <a16:creationId xmlns:a16="http://schemas.microsoft.com/office/drawing/2014/main" id="{B6DBA65D-AA4A-E82F-EDA7-F68DE82A9AD6}"/>
              </a:ext>
            </a:extLst>
          </p:cNvPr>
          <p:cNvSpPr txBox="1"/>
          <p:nvPr/>
        </p:nvSpPr>
        <p:spPr>
          <a:xfrm>
            <a:off x="7833131" y="252601"/>
            <a:ext cx="2459275" cy="1200329"/>
          </a:xfrm>
          <a:prstGeom prst="rect">
            <a:avLst/>
          </a:prstGeom>
          <a:noFill/>
        </p:spPr>
        <p:txBody>
          <a:bodyPr wrap="square" rtlCol="0">
            <a:spAutoFit/>
          </a:bodyPr>
          <a:lstStyle/>
          <a:p>
            <a:r>
              <a:rPr lang="en-US" sz="7200" dirty="0">
                <a:solidFill>
                  <a:srgbClr val="FFCCCC"/>
                </a:solidFill>
                <a:latin typeface="Lilita One" panose="02000000000000000000" pitchFamily="2" charset="0"/>
              </a:rPr>
              <a:t>CONS</a:t>
            </a:r>
          </a:p>
        </p:txBody>
      </p:sp>
      <p:sp>
        <p:nvSpPr>
          <p:cNvPr id="12" name="TextBox 11">
            <a:extLst>
              <a:ext uri="{FF2B5EF4-FFF2-40B4-BE49-F238E27FC236}">
                <a16:creationId xmlns:a16="http://schemas.microsoft.com/office/drawing/2014/main" id="{6DE0EC50-CFBB-42C2-9960-11316BA0697E}"/>
              </a:ext>
            </a:extLst>
          </p:cNvPr>
          <p:cNvSpPr txBox="1"/>
          <p:nvPr/>
        </p:nvSpPr>
        <p:spPr>
          <a:xfrm>
            <a:off x="7128017" y="1243712"/>
            <a:ext cx="3869502" cy="2308324"/>
          </a:xfrm>
          <a:prstGeom prst="rect">
            <a:avLst/>
          </a:prstGeom>
          <a:noFill/>
        </p:spPr>
        <p:txBody>
          <a:bodyPr wrap="square" rtlCol="0">
            <a:spAutoFit/>
          </a:bodyPr>
          <a:lstStyle/>
          <a:p>
            <a:pPr algn="ctr"/>
            <a:r>
              <a:rPr lang="en-US" b="1" dirty="0">
                <a:solidFill>
                  <a:srgbClr val="FFCCCC"/>
                </a:solidFill>
                <a:latin typeface="Comfortaa" panose="00000500000000000000" pitchFamily="2" charset="0"/>
              </a:rPr>
              <a:t>The visualizations presented challenges in clarity due to the aggregation of multiple graphs within a single chart. Additionally, the extensive length of the code required significant effort and time to develop.</a:t>
            </a:r>
          </a:p>
        </p:txBody>
      </p:sp>
    </p:spTree>
    <p:extLst>
      <p:ext uri="{BB962C8B-B14F-4D97-AF65-F5344CB8AC3E}">
        <p14:creationId xmlns:p14="http://schemas.microsoft.com/office/powerpoint/2010/main" val="1198236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15451783">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F4E28FC1-4D63-E178-E2BA-8D307D11305E}"/>
              </a:ext>
            </a:extLst>
          </p:cNvPr>
          <p:cNvSpPr/>
          <p:nvPr/>
        </p:nvSpPr>
        <p:spPr>
          <a:xfrm>
            <a:off x="-4766275" y="573587"/>
            <a:ext cx="4019550" cy="3924300"/>
          </a:xfrm>
          <a:prstGeom prst="roundRect">
            <a:avLst/>
          </a:prstGeom>
          <a:solidFill>
            <a:schemeClr val="bg2">
              <a:lumMod val="10000"/>
            </a:schemeClr>
          </a:solidFill>
          <a:ln>
            <a:solidFill>
              <a:srgbClr val="6600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6F7F5445-6887-C9FE-1726-B0AFB52B9335}"/>
              </a:ext>
            </a:extLst>
          </p:cNvPr>
          <p:cNvSpPr/>
          <p:nvPr/>
        </p:nvSpPr>
        <p:spPr>
          <a:xfrm>
            <a:off x="14025294" y="440472"/>
            <a:ext cx="4019550" cy="3924300"/>
          </a:xfrm>
          <a:prstGeom prst="roundRect">
            <a:avLst/>
          </a:prstGeom>
          <a:solidFill>
            <a:srgbClr val="800000"/>
          </a:solidFill>
          <a:ln>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C00000"/>
              </a:solidFill>
            </a:endParaRPr>
          </a:p>
        </p:txBody>
      </p:sp>
      <p:sp>
        <p:nvSpPr>
          <p:cNvPr id="7" name="Rectangle: Rounded Corners 6">
            <a:extLst>
              <a:ext uri="{FF2B5EF4-FFF2-40B4-BE49-F238E27FC236}">
                <a16:creationId xmlns:a16="http://schemas.microsoft.com/office/drawing/2014/main" id="{3751D7A0-6BF8-11A4-844C-0FC582BAE473}"/>
              </a:ext>
            </a:extLst>
          </p:cNvPr>
          <p:cNvSpPr/>
          <p:nvPr/>
        </p:nvSpPr>
        <p:spPr>
          <a:xfrm>
            <a:off x="2079878" y="7892842"/>
            <a:ext cx="8413241" cy="733353"/>
          </a:xfrm>
          <a:prstGeom prst="roundRect">
            <a:avLst>
              <a:gd name="adj" fmla="val 50000"/>
            </a:avLst>
          </a:prstGeom>
          <a:solidFill>
            <a:schemeClr val="bg2">
              <a:lumMod val="10000"/>
            </a:schemeClr>
          </a:solidFill>
          <a:ln>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ED7FDA73-520B-C8AA-6304-6A8A2511EAC8}"/>
              </a:ext>
            </a:extLst>
          </p:cNvPr>
          <p:cNvSpPr/>
          <p:nvPr/>
        </p:nvSpPr>
        <p:spPr>
          <a:xfrm>
            <a:off x="8918210" y="7948573"/>
            <a:ext cx="670118" cy="621890"/>
          </a:xfrm>
          <a:prstGeom prst="ellipse">
            <a:avLst/>
          </a:prstGeom>
          <a:solidFill>
            <a:srgbClr val="8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FB5289D-32AD-9DBF-CAA7-51F9087237C1}"/>
              </a:ext>
            </a:extLst>
          </p:cNvPr>
          <p:cNvSpPr txBox="1"/>
          <p:nvPr/>
        </p:nvSpPr>
        <p:spPr>
          <a:xfrm>
            <a:off x="-3945416" y="573587"/>
            <a:ext cx="2377832" cy="1200329"/>
          </a:xfrm>
          <a:prstGeom prst="rect">
            <a:avLst/>
          </a:prstGeom>
          <a:noFill/>
        </p:spPr>
        <p:txBody>
          <a:bodyPr wrap="square" rtlCol="0">
            <a:spAutoFit/>
          </a:bodyPr>
          <a:lstStyle/>
          <a:p>
            <a:r>
              <a:rPr lang="en-US" sz="7200" dirty="0">
                <a:latin typeface="Lilita One" panose="02000000000000000000" pitchFamily="2" charset="0"/>
              </a:rPr>
              <a:t>PROS</a:t>
            </a:r>
          </a:p>
        </p:txBody>
      </p:sp>
      <p:sp>
        <p:nvSpPr>
          <p:cNvPr id="10" name="TextBox 9">
            <a:extLst>
              <a:ext uri="{FF2B5EF4-FFF2-40B4-BE49-F238E27FC236}">
                <a16:creationId xmlns:a16="http://schemas.microsoft.com/office/drawing/2014/main" id="{BC606EFC-BD3A-4213-5E84-CCDD599B2083}"/>
              </a:ext>
            </a:extLst>
          </p:cNvPr>
          <p:cNvSpPr txBox="1"/>
          <p:nvPr/>
        </p:nvSpPr>
        <p:spPr>
          <a:xfrm>
            <a:off x="-4625358" y="1773916"/>
            <a:ext cx="3732516" cy="2585323"/>
          </a:xfrm>
          <a:prstGeom prst="rect">
            <a:avLst/>
          </a:prstGeom>
          <a:noFill/>
        </p:spPr>
        <p:txBody>
          <a:bodyPr wrap="square" rtlCol="0">
            <a:spAutoFit/>
          </a:bodyPr>
          <a:lstStyle/>
          <a:p>
            <a:pPr algn="ctr"/>
            <a:r>
              <a:rPr lang="en-US" b="1" dirty="0">
                <a:latin typeface="Comfortaa" panose="00000500000000000000" pitchFamily="2" charset="0"/>
              </a:rPr>
              <a:t>Removing rows with missing values and isolating outliers significantly enhanced the efficiency of our data. Additionally, visualization proved to be an effective method for demonstrating the quality of our data.</a:t>
            </a:r>
            <a:endParaRPr lang="en-US" dirty="0">
              <a:latin typeface="Comfortaa" panose="00000500000000000000" pitchFamily="2" charset="0"/>
            </a:endParaRPr>
          </a:p>
          <a:p>
            <a:pPr algn="ctr"/>
            <a:endParaRPr lang="en-US" dirty="0">
              <a:latin typeface="Comfortaa" panose="00000500000000000000" pitchFamily="2" charset="0"/>
            </a:endParaRPr>
          </a:p>
        </p:txBody>
      </p:sp>
      <p:sp>
        <p:nvSpPr>
          <p:cNvPr id="11" name="TextBox 10">
            <a:extLst>
              <a:ext uri="{FF2B5EF4-FFF2-40B4-BE49-F238E27FC236}">
                <a16:creationId xmlns:a16="http://schemas.microsoft.com/office/drawing/2014/main" id="{8851B34D-D5C8-C7B8-9A56-9795C4F2D9ED}"/>
              </a:ext>
            </a:extLst>
          </p:cNvPr>
          <p:cNvSpPr txBox="1"/>
          <p:nvPr/>
        </p:nvSpPr>
        <p:spPr>
          <a:xfrm>
            <a:off x="14805431" y="440471"/>
            <a:ext cx="2459275" cy="1200329"/>
          </a:xfrm>
          <a:prstGeom prst="rect">
            <a:avLst/>
          </a:prstGeom>
          <a:noFill/>
        </p:spPr>
        <p:txBody>
          <a:bodyPr wrap="square" rtlCol="0">
            <a:spAutoFit/>
          </a:bodyPr>
          <a:lstStyle/>
          <a:p>
            <a:r>
              <a:rPr lang="en-US" sz="7200" dirty="0">
                <a:solidFill>
                  <a:srgbClr val="FFCCCC"/>
                </a:solidFill>
                <a:latin typeface="Lilita One" panose="02000000000000000000" pitchFamily="2" charset="0"/>
              </a:rPr>
              <a:t>CONS</a:t>
            </a:r>
          </a:p>
        </p:txBody>
      </p:sp>
      <p:sp>
        <p:nvSpPr>
          <p:cNvPr id="12" name="TextBox 11">
            <a:extLst>
              <a:ext uri="{FF2B5EF4-FFF2-40B4-BE49-F238E27FC236}">
                <a16:creationId xmlns:a16="http://schemas.microsoft.com/office/drawing/2014/main" id="{A08786E1-AEFC-D188-7958-93E1AF495510}"/>
              </a:ext>
            </a:extLst>
          </p:cNvPr>
          <p:cNvSpPr txBox="1"/>
          <p:nvPr/>
        </p:nvSpPr>
        <p:spPr>
          <a:xfrm>
            <a:off x="14175342" y="1640800"/>
            <a:ext cx="3869502" cy="2585323"/>
          </a:xfrm>
          <a:prstGeom prst="rect">
            <a:avLst/>
          </a:prstGeom>
          <a:noFill/>
        </p:spPr>
        <p:txBody>
          <a:bodyPr wrap="square" rtlCol="0">
            <a:spAutoFit/>
          </a:bodyPr>
          <a:lstStyle/>
          <a:p>
            <a:pPr algn="ctr"/>
            <a:r>
              <a:rPr lang="en-US" b="1" dirty="0">
                <a:solidFill>
                  <a:srgbClr val="FFCCCC"/>
                </a:solidFill>
                <a:latin typeface="Comfortaa" panose="00000500000000000000" pitchFamily="2" charset="0"/>
              </a:rPr>
              <a:t>The visualizations presented challenges in clarity due to the aggregation of multiple graphs within a single chart. Additionally, the extensive length of the code required significant effort and time to develop.</a:t>
            </a:r>
          </a:p>
          <a:p>
            <a:endParaRPr lang="en-US" dirty="0">
              <a:solidFill>
                <a:srgbClr val="FFCCCC"/>
              </a:solidFill>
              <a:latin typeface="Comfortaa" panose="00000500000000000000" pitchFamily="2" charset="0"/>
            </a:endParaRPr>
          </a:p>
        </p:txBody>
      </p:sp>
      <p:sp>
        <p:nvSpPr>
          <p:cNvPr id="4" name="TextBox 3">
            <a:extLst>
              <a:ext uri="{FF2B5EF4-FFF2-40B4-BE49-F238E27FC236}">
                <a16:creationId xmlns:a16="http://schemas.microsoft.com/office/drawing/2014/main" id="{9D8FC8C4-59FB-6DBF-0294-AF0A7B356669}"/>
              </a:ext>
            </a:extLst>
          </p:cNvPr>
          <p:cNvSpPr txBox="1"/>
          <p:nvPr/>
        </p:nvSpPr>
        <p:spPr>
          <a:xfrm>
            <a:off x="2725015" y="-19050"/>
            <a:ext cx="9469998" cy="6885866"/>
          </a:xfrm>
          <a:custGeom>
            <a:avLst/>
            <a:gdLst/>
            <a:ahLst/>
            <a:cxnLst/>
            <a:rect l="l" t="t" r="r" b="b"/>
            <a:pathLst>
              <a:path w="9469998" h="6885866">
                <a:moveTo>
                  <a:pt x="7602854" y="3536142"/>
                </a:moveTo>
                <a:cubicBezTo>
                  <a:pt x="7535799" y="3536142"/>
                  <a:pt x="7502270" y="3539393"/>
                  <a:pt x="7502270" y="3545896"/>
                </a:cubicBezTo>
                <a:lnTo>
                  <a:pt x="7502270" y="3737310"/>
                </a:lnTo>
                <a:cubicBezTo>
                  <a:pt x="7502270" y="3741374"/>
                  <a:pt x="7535799" y="3743406"/>
                  <a:pt x="7602854" y="3743406"/>
                </a:cubicBezTo>
                <a:cubicBezTo>
                  <a:pt x="7669911" y="3743406"/>
                  <a:pt x="7703438" y="3740968"/>
                  <a:pt x="7703438" y="3736091"/>
                </a:cubicBezTo>
                <a:lnTo>
                  <a:pt x="7703438" y="3542238"/>
                </a:lnTo>
                <a:cubicBezTo>
                  <a:pt x="7703438" y="3538174"/>
                  <a:pt x="7669911" y="3536142"/>
                  <a:pt x="7602854" y="3536142"/>
                </a:cubicBezTo>
                <a:close/>
                <a:moveTo>
                  <a:pt x="5864580" y="3100888"/>
                </a:moveTo>
                <a:cubicBezTo>
                  <a:pt x="5903595" y="3100888"/>
                  <a:pt x="5936310" y="3118363"/>
                  <a:pt x="5962726" y="3153313"/>
                </a:cubicBezTo>
                <a:cubicBezTo>
                  <a:pt x="5989142" y="3188264"/>
                  <a:pt x="6002350" y="3238251"/>
                  <a:pt x="6002350" y="3303275"/>
                </a:cubicBezTo>
                <a:cubicBezTo>
                  <a:pt x="6002350" y="3368299"/>
                  <a:pt x="5989548" y="3418286"/>
                  <a:pt x="5963946" y="3453237"/>
                </a:cubicBezTo>
                <a:cubicBezTo>
                  <a:pt x="5938342" y="3488187"/>
                  <a:pt x="5905017" y="3505662"/>
                  <a:pt x="5863970" y="3505662"/>
                </a:cubicBezTo>
                <a:cubicBezTo>
                  <a:pt x="5822925" y="3505662"/>
                  <a:pt x="5789802" y="3488390"/>
                  <a:pt x="5764606" y="3453846"/>
                </a:cubicBezTo>
                <a:cubicBezTo>
                  <a:pt x="5739410" y="3419302"/>
                  <a:pt x="5726811" y="3369722"/>
                  <a:pt x="5726811" y="3305104"/>
                </a:cubicBezTo>
                <a:cubicBezTo>
                  <a:pt x="5726811" y="3240486"/>
                  <a:pt x="5740019" y="3190296"/>
                  <a:pt x="5766434" y="3154533"/>
                </a:cubicBezTo>
                <a:cubicBezTo>
                  <a:pt x="5792850" y="3118769"/>
                  <a:pt x="5825566" y="3100888"/>
                  <a:pt x="5864580" y="3100888"/>
                </a:cubicBezTo>
                <a:close/>
                <a:moveTo>
                  <a:pt x="1073506" y="3100888"/>
                </a:moveTo>
                <a:cubicBezTo>
                  <a:pt x="1034491" y="3100888"/>
                  <a:pt x="1001776" y="3118769"/>
                  <a:pt x="975360" y="3154533"/>
                </a:cubicBezTo>
                <a:cubicBezTo>
                  <a:pt x="948944" y="3190296"/>
                  <a:pt x="935736" y="3240486"/>
                  <a:pt x="935736" y="3305104"/>
                </a:cubicBezTo>
                <a:cubicBezTo>
                  <a:pt x="935736" y="3369722"/>
                  <a:pt x="948335" y="3419302"/>
                  <a:pt x="973532" y="3453846"/>
                </a:cubicBezTo>
                <a:cubicBezTo>
                  <a:pt x="998728" y="3488390"/>
                  <a:pt x="1031850" y="3505662"/>
                  <a:pt x="1072896" y="3505662"/>
                </a:cubicBezTo>
                <a:cubicBezTo>
                  <a:pt x="1113943" y="3505662"/>
                  <a:pt x="1147268" y="3488187"/>
                  <a:pt x="1172871" y="3453237"/>
                </a:cubicBezTo>
                <a:cubicBezTo>
                  <a:pt x="1198474" y="3418286"/>
                  <a:pt x="1211276" y="3368299"/>
                  <a:pt x="1211276" y="3303275"/>
                </a:cubicBezTo>
                <a:cubicBezTo>
                  <a:pt x="1211276" y="3238251"/>
                  <a:pt x="1198068" y="3188264"/>
                  <a:pt x="1171652" y="3153313"/>
                </a:cubicBezTo>
                <a:cubicBezTo>
                  <a:pt x="1145236" y="3118363"/>
                  <a:pt x="1112520" y="3100888"/>
                  <a:pt x="1073506" y="3100888"/>
                </a:cubicBezTo>
                <a:close/>
                <a:moveTo>
                  <a:pt x="4971288" y="2877774"/>
                </a:moveTo>
                <a:cubicBezTo>
                  <a:pt x="4957470" y="2877774"/>
                  <a:pt x="4947717" y="2895250"/>
                  <a:pt x="4942027" y="2930200"/>
                </a:cubicBezTo>
                <a:cubicBezTo>
                  <a:pt x="4939589" y="2947269"/>
                  <a:pt x="4938370" y="2964744"/>
                  <a:pt x="4938370" y="2982625"/>
                </a:cubicBezTo>
                <a:cubicBezTo>
                  <a:pt x="4938370" y="3000507"/>
                  <a:pt x="4939589" y="3017982"/>
                  <a:pt x="4942027" y="3035051"/>
                </a:cubicBezTo>
                <a:cubicBezTo>
                  <a:pt x="4947717" y="3070002"/>
                  <a:pt x="4957470" y="3087477"/>
                  <a:pt x="4971288" y="3087477"/>
                </a:cubicBezTo>
                <a:lnTo>
                  <a:pt x="5057851" y="3087477"/>
                </a:lnTo>
                <a:lnTo>
                  <a:pt x="5057851" y="3521512"/>
                </a:lnTo>
                <a:lnTo>
                  <a:pt x="4973726" y="3521512"/>
                </a:lnTo>
                <a:cubicBezTo>
                  <a:pt x="4959909" y="3521512"/>
                  <a:pt x="4950561" y="3538987"/>
                  <a:pt x="4945685" y="3573937"/>
                </a:cubicBezTo>
                <a:cubicBezTo>
                  <a:pt x="4942433" y="3591006"/>
                  <a:pt x="4940808" y="3608481"/>
                  <a:pt x="4940808" y="3626363"/>
                </a:cubicBezTo>
                <a:cubicBezTo>
                  <a:pt x="4940808" y="3644245"/>
                  <a:pt x="4942433" y="3661720"/>
                  <a:pt x="4945685" y="3678789"/>
                </a:cubicBezTo>
                <a:cubicBezTo>
                  <a:pt x="4950561" y="3713739"/>
                  <a:pt x="4959909" y="3731214"/>
                  <a:pt x="4973726" y="3731214"/>
                </a:cubicBezTo>
                <a:lnTo>
                  <a:pt x="5384597" y="3731214"/>
                </a:lnTo>
                <a:cubicBezTo>
                  <a:pt x="5398414" y="3731214"/>
                  <a:pt x="5408168" y="3713739"/>
                  <a:pt x="5413858" y="3678789"/>
                </a:cubicBezTo>
                <a:cubicBezTo>
                  <a:pt x="5417109" y="3661720"/>
                  <a:pt x="5418735" y="3644245"/>
                  <a:pt x="5418735" y="3626363"/>
                </a:cubicBezTo>
                <a:cubicBezTo>
                  <a:pt x="5418735" y="3608481"/>
                  <a:pt x="5417109" y="3591006"/>
                  <a:pt x="5413858" y="3573937"/>
                </a:cubicBezTo>
                <a:cubicBezTo>
                  <a:pt x="5408168" y="3538987"/>
                  <a:pt x="5398414" y="3521512"/>
                  <a:pt x="5384597" y="3521512"/>
                </a:cubicBezTo>
                <a:lnTo>
                  <a:pt x="5299253" y="3521512"/>
                </a:lnTo>
                <a:lnTo>
                  <a:pt x="5299253" y="3087477"/>
                </a:lnTo>
                <a:lnTo>
                  <a:pt x="5380939" y="3087477"/>
                </a:lnTo>
                <a:cubicBezTo>
                  <a:pt x="5394757" y="3087477"/>
                  <a:pt x="5404104" y="3070002"/>
                  <a:pt x="5408981" y="3035051"/>
                </a:cubicBezTo>
                <a:cubicBezTo>
                  <a:pt x="5412232" y="3017982"/>
                  <a:pt x="5413858" y="3000507"/>
                  <a:pt x="5413858" y="2982625"/>
                </a:cubicBezTo>
                <a:cubicBezTo>
                  <a:pt x="5413858" y="2964744"/>
                  <a:pt x="5412232" y="2947269"/>
                  <a:pt x="5408981" y="2930200"/>
                </a:cubicBezTo>
                <a:cubicBezTo>
                  <a:pt x="5404104" y="2895250"/>
                  <a:pt x="5394757" y="2877774"/>
                  <a:pt x="5380939" y="2877774"/>
                </a:cubicBezTo>
                <a:close/>
                <a:moveTo>
                  <a:pt x="4098646" y="2877774"/>
                </a:moveTo>
                <a:cubicBezTo>
                  <a:pt x="4010457" y="2877774"/>
                  <a:pt x="3966363" y="2885902"/>
                  <a:pt x="3966363" y="2902158"/>
                </a:cubicBezTo>
                <a:lnTo>
                  <a:pt x="3966363" y="3453237"/>
                </a:lnTo>
                <a:cubicBezTo>
                  <a:pt x="3966363" y="3471118"/>
                  <a:pt x="3958438" y="3484529"/>
                  <a:pt x="3942588" y="3493470"/>
                </a:cubicBezTo>
                <a:cubicBezTo>
                  <a:pt x="3926739" y="3502411"/>
                  <a:pt x="3909060" y="3506881"/>
                  <a:pt x="3889553" y="3506881"/>
                </a:cubicBezTo>
                <a:cubicBezTo>
                  <a:pt x="3870046" y="3506881"/>
                  <a:pt x="3851351" y="3502005"/>
                  <a:pt x="3833470" y="3492251"/>
                </a:cubicBezTo>
                <a:cubicBezTo>
                  <a:pt x="3816401" y="3482497"/>
                  <a:pt x="3807867" y="3469493"/>
                  <a:pt x="3807867" y="3453237"/>
                </a:cubicBezTo>
                <a:lnTo>
                  <a:pt x="3807867" y="2903377"/>
                </a:lnTo>
                <a:cubicBezTo>
                  <a:pt x="3807867" y="2887121"/>
                  <a:pt x="3763772" y="2878993"/>
                  <a:pt x="3675584" y="2878993"/>
                </a:cubicBezTo>
                <a:cubicBezTo>
                  <a:pt x="3587395" y="2878993"/>
                  <a:pt x="3543300" y="2887121"/>
                  <a:pt x="3543300" y="2903377"/>
                </a:cubicBezTo>
                <a:lnTo>
                  <a:pt x="3543300" y="3443483"/>
                </a:lnTo>
                <a:cubicBezTo>
                  <a:pt x="3543300" y="3535329"/>
                  <a:pt x="3576015" y="3608278"/>
                  <a:pt x="3641446" y="3662329"/>
                </a:cubicBezTo>
                <a:cubicBezTo>
                  <a:pt x="3706876" y="3716381"/>
                  <a:pt x="3791814" y="3743406"/>
                  <a:pt x="3896259" y="3743406"/>
                </a:cubicBezTo>
                <a:cubicBezTo>
                  <a:pt x="4000704" y="3743406"/>
                  <a:pt x="4082593" y="3717193"/>
                  <a:pt x="4141927" y="3664768"/>
                </a:cubicBezTo>
                <a:cubicBezTo>
                  <a:pt x="4201262" y="3612342"/>
                  <a:pt x="4230929" y="3544677"/>
                  <a:pt x="4230929" y="3461771"/>
                </a:cubicBezTo>
                <a:lnTo>
                  <a:pt x="4230929" y="2902158"/>
                </a:lnTo>
                <a:cubicBezTo>
                  <a:pt x="4230929" y="2885902"/>
                  <a:pt x="4186835" y="2877774"/>
                  <a:pt x="4098646" y="2877774"/>
                </a:cubicBezTo>
                <a:close/>
                <a:moveTo>
                  <a:pt x="6445301" y="2876555"/>
                </a:moveTo>
                <a:cubicBezTo>
                  <a:pt x="6381090" y="2876555"/>
                  <a:pt x="6348984" y="2882651"/>
                  <a:pt x="6348984" y="2894843"/>
                </a:cubicBezTo>
                <a:lnTo>
                  <a:pt x="6348984" y="3710488"/>
                </a:lnTo>
                <a:cubicBezTo>
                  <a:pt x="6348984" y="3725118"/>
                  <a:pt x="6386576" y="3732433"/>
                  <a:pt x="6461760" y="3732433"/>
                </a:cubicBezTo>
                <a:cubicBezTo>
                  <a:pt x="6536944" y="3732433"/>
                  <a:pt x="6574536" y="3725118"/>
                  <a:pt x="6574536" y="3710488"/>
                </a:cubicBezTo>
                <a:lnTo>
                  <a:pt x="6574536" y="3331317"/>
                </a:lnTo>
                <a:lnTo>
                  <a:pt x="6778142" y="3711707"/>
                </a:lnTo>
                <a:cubicBezTo>
                  <a:pt x="6784644" y="3723899"/>
                  <a:pt x="6826098" y="3729995"/>
                  <a:pt x="6902501" y="3729995"/>
                </a:cubicBezTo>
                <a:cubicBezTo>
                  <a:pt x="6978904" y="3729995"/>
                  <a:pt x="7017106" y="3721461"/>
                  <a:pt x="7017106" y="3704392"/>
                </a:cubicBezTo>
                <a:lnTo>
                  <a:pt x="7017106" y="2900939"/>
                </a:lnTo>
                <a:cubicBezTo>
                  <a:pt x="7017106" y="2885496"/>
                  <a:pt x="6979310" y="2877774"/>
                  <a:pt x="6903720" y="2877774"/>
                </a:cubicBezTo>
                <a:cubicBezTo>
                  <a:pt x="6828129" y="2877774"/>
                  <a:pt x="6790334" y="2885496"/>
                  <a:pt x="6790334" y="2900939"/>
                </a:cubicBezTo>
                <a:lnTo>
                  <a:pt x="6790334" y="3283768"/>
                </a:lnTo>
                <a:lnTo>
                  <a:pt x="6595262" y="2908254"/>
                </a:lnTo>
                <a:cubicBezTo>
                  <a:pt x="6587946" y="2896062"/>
                  <a:pt x="6567424" y="2887731"/>
                  <a:pt x="6533692" y="2883261"/>
                </a:cubicBezTo>
                <a:cubicBezTo>
                  <a:pt x="6499962" y="2878790"/>
                  <a:pt x="6470497" y="2876555"/>
                  <a:pt x="6445301" y="2876555"/>
                </a:cubicBezTo>
                <a:close/>
                <a:moveTo>
                  <a:pt x="1654226" y="2876555"/>
                </a:moveTo>
                <a:cubicBezTo>
                  <a:pt x="1679423" y="2876555"/>
                  <a:pt x="1708887" y="2878790"/>
                  <a:pt x="1742618" y="2883261"/>
                </a:cubicBezTo>
                <a:cubicBezTo>
                  <a:pt x="1776349" y="2887731"/>
                  <a:pt x="1796873" y="2896062"/>
                  <a:pt x="1804188" y="2908254"/>
                </a:cubicBezTo>
                <a:lnTo>
                  <a:pt x="1999260" y="3283768"/>
                </a:lnTo>
                <a:lnTo>
                  <a:pt x="1999260" y="2900939"/>
                </a:lnTo>
                <a:cubicBezTo>
                  <a:pt x="1999260" y="2885496"/>
                  <a:pt x="2037055" y="2877774"/>
                  <a:pt x="2112645" y="2877774"/>
                </a:cubicBezTo>
                <a:cubicBezTo>
                  <a:pt x="2188236" y="2877774"/>
                  <a:pt x="2226031" y="2885496"/>
                  <a:pt x="2226031" y="2900939"/>
                </a:cubicBezTo>
                <a:lnTo>
                  <a:pt x="2226031" y="3704392"/>
                </a:lnTo>
                <a:cubicBezTo>
                  <a:pt x="2226031" y="3721461"/>
                  <a:pt x="2187829" y="3729995"/>
                  <a:pt x="2111426" y="3729995"/>
                </a:cubicBezTo>
                <a:cubicBezTo>
                  <a:pt x="2035023" y="3729995"/>
                  <a:pt x="1993570" y="3723899"/>
                  <a:pt x="1987068" y="3711707"/>
                </a:cubicBezTo>
                <a:lnTo>
                  <a:pt x="1783461" y="3331317"/>
                </a:lnTo>
                <a:lnTo>
                  <a:pt x="1783461" y="3710488"/>
                </a:lnTo>
                <a:cubicBezTo>
                  <a:pt x="1783461" y="3725118"/>
                  <a:pt x="1745869" y="3732433"/>
                  <a:pt x="1670685" y="3732433"/>
                </a:cubicBezTo>
                <a:cubicBezTo>
                  <a:pt x="1595501" y="3732433"/>
                  <a:pt x="1557909" y="3725118"/>
                  <a:pt x="1557909" y="3710488"/>
                </a:cubicBezTo>
                <a:lnTo>
                  <a:pt x="1557909" y="2894843"/>
                </a:lnTo>
                <a:cubicBezTo>
                  <a:pt x="1557909" y="2882651"/>
                  <a:pt x="1590015" y="2876555"/>
                  <a:pt x="1654226" y="2876555"/>
                </a:cubicBezTo>
                <a:close/>
                <a:moveTo>
                  <a:pt x="3145841" y="2875336"/>
                </a:moveTo>
                <a:cubicBezTo>
                  <a:pt x="3063342" y="2875336"/>
                  <a:pt x="3022092" y="2883870"/>
                  <a:pt x="3022092" y="2900939"/>
                </a:cubicBezTo>
                <a:lnTo>
                  <a:pt x="3022092" y="3659281"/>
                </a:lnTo>
                <a:cubicBezTo>
                  <a:pt x="3022092" y="3677976"/>
                  <a:pt x="3027375" y="3694638"/>
                  <a:pt x="3037942" y="3709269"/>
                </a:cubicBezTo>
                <a:cubicBezTo>
                  <a:pt x="3048508" y="3723899"/>
                  <a:pt x="3062732" y="3731214"/>
                  <a:pt x="3080614" y="3731214"/>
                </a:cubicBezTo>
                <a:lnTo>
                  <a:pt x="3456127" y="3731214"/>
                </a:lnTo>
                <a:cubicBezTo>
                  <a:pt x="3470758" y="3731214"/>
                  <a:pt x="3481325" y="3711707"/>
                  <a:pt x="3487827" y="3672693"/>
                </a:cubicBezTo>
                <a:cubicBezTo>
                  <a:pt x="3490265" y="3652373"/>
                  <a:pt x="3491484" y="3632459"/>
                  <a:pt x="3491484" y="3612952"/>
                </a:cubicBezTo>
                <a:cubicBezTo>
                  <a:pt x="3491484" y="3593445"/>
                  <a:pt x="3490265" y="3574344"/>
                  <a:pt x="3487827" y="3555649"/>
                </a:cubicBezTo>
                <a:cubicBezTo>
                  <a:pt x="3482137" y="3517448"/>
                  <a:pt x="3471977" y="3498347"/>
                  <a:pt x="3457347" y="3498347"/>
                </a:cubicBezTo>
                <a:lnTo>
                  <a:pt x="3269590" y="3498347"/>
                </a:lnTo>
                <a:lnTo>
                  <a:pt x="3269590" y="2900939"/>
                </a:lnTo>
                <a:cubicBezTo>
                  <a:pt x="3269590" y="2883870"/>
                  <a:pt x="3228340" y="2875336"/>
                  <a:pt x="3145841" y="2875336"/>
                </a:cubicBezTo>
                <a:close/>
                <a:moveTo>
                  <a:pt x="5867628" y="2866802"/>
                </a:moveTo>
                <a:cubicBezTo>
                  <a:pt x="5752617" y="2866802"/>
                  <a:pt x="5658739" y="2903784"/>
                  <a:pt x="5585994" y="2977749"/>
                </a:cubicBezTo>
                <a:cubicBezTo>
                  <a:pt x="5513248" y="3051713"/>
                  <a:pt x="5476875" y="3160426"/>
                  <a:pt x="5476875" y="3303885"/>
                </a:cubicBezTo>
                <a:cubicBezTo>
                  <a:pt x="5476875" y="3447344"/>
                  <a:pt x="5512842" y="3556462"/>
                  <a:pt x="5584775" y="3631240"/>
                </a:cubicBezTo>
                <a:cubicBezTo>
                  <a:pt x="5656707" y="3706017"/>
                  <a:pt x="5749772" y="3743406"/>
                  <a:pt x="5863970" y="3743406"/>
                </a:cubicBezTo>
                <a:cubicBezTo>
                  <a:pt x="5978169" y="3743406"/>
                  <a:pt x="6071438" y="3707440"/>
                  <a:pt x="6143778" y="3635507"/>
                </a:cubicBezTo>
                <a:cubicBezTo>
                  <a:pt x="6216116" y="3563574"/>
                  <a:pt x="6252286" y="3453846"/>
                  <a:pt x="6252286" y="3306323"/>
                </a:cubicBezTo>
                <a:cubicBezTo>
                  <a:pt x="6252286" y="3158800"/>
                  <a:pt x="6216930" y="3048665"/>
                  <a:pt x="6146216" y="2975920"/>
                </a:cubicBezTo>
                <a:cubicBezTo>
                  <a:pt x="6075502" y="2903174"/>
                  <a:pt x="5982640" y="2866802"/>
                  <a:pt x="5867628" y="2866802"/>
                </a:cubicBezTo>
                <a:close/>
                <a:moveTo>
                  <a:pt x="4613758" y="2866802"/>
                </a:moveTo>
                <a:cubicBezTo>
                  <a:pt x="4527601" y="2866802"/>
                  <a:pt x="4457904" y="2891389"/>
                  <a:pt x="4404665" y="2940563"/>
                </a:cubicBezTo>
                <a:cubicBezTo>
                  <a:pt x="4351427" y="2989737"/>
                  <a:pt x="4324808" y="3050088"/>
                  <a:pt x="4324808" y="3121614"/>
                </a:cubicBezTo>
                <a:cubicBezTo>
                  <a:pt x="4324808" y="3193141"/>
                  <a:pt x="4341063" y="3252069"/>
                  <a:pt x="4373575" y="3298398"/>
                </a:cubicBezTo>
                <a:cubicBezTo>
                  <a:pt x="4384955" y="3315467"/>
                  <a:pt x="4401414" y="3331926"/>
                  <a:pt x="4422953" y="3347776"/>
                </a:cubicBezTo>
                <a:cubicBezTo>
                  <a:pt x="4444492" y="3363626"/>
                  <a:pt x="4461764" y="3375005"/>
                  <a:pt x="4474769" y="3381913"/>
                </a:cubicBezTo>
                <a:cubicBezTo>
                  <a:pt x="4487774" y="3388822"/>
                  <a:pt x="4507281" y="3398373"/>
                  <a:pt x="4533291" y="3410565"/>
                </a:cubicBezTo>
                <a:cubicBezTo>
                  <a:pt x="4559300" y="3422757"/>
                  <a:pt x="4577182" y="3433526"/>
                  <a:pt x="4586935" y="3442874"/>
                </a:cubicBezTo>
                <a:cubicBezTo>
                  <a:pt x="4596689" y="3452221"/>
                  <a:pt x="4601566" y="3462990"/>
                  <a:pt x="4601566" y="3475182"/>
                </a:cubicBezTo>
                <a:cubicBezTo>
                  <a:pt x="4601566" y="3502005"/>
                  <a:pt x="4584294" y="3515416"/>
                  <a:pt x="4549750" y="3515416"/>
                </a:cubicBezTo>
                <a:cubicBezTo>
                  <a:pt x="4515206" y="3515416"/>
                  <a:pt x="4479036" y="3504849"/>
                  <a:pt x="4441241" y="3483717"/>
                </a:cubicBezTo>
                <a:cubicBezTo>
                  <a:pt x="4403446" y="3462584"/>
                  <a:pt x="4376827" y="3445921"/>
                  <a:pt x="4361383" y="3433729"/>
                </a:cubicBezTo>
                <a:cubicBezTo>
                  <a:pt x="4347566" y="3444296"/>
                  <a:pt x="4334561" y="3466038"/>
                  <a:pt x="4322369" y="3498957"/>
                </a:cubicBezTo>
                <a:cubicBezTo>
                  <a:pt x="4310177" y="3531875"/>
                  <a:pt x="4304081" y="3564997"/>
                  <a:pt x="4304081" y="3598321"/>
                </a:cubicBezTo>
                <a:cubicBezTo>
                  <a:pt x="4304081" y="3631646"/>
                  <a:pt x="4318711" y="3660094"/>
                  <a:pt x="4347972" y="3683665"/>
                </a:cubicBezTo>
                <a:cubicBezTo>
                  <a:pt x="4377233" y="3707237"/>
                  <a:pt x="4411574" y="3723086"/>
                  <a:pt x="4450995" y="3731214"/>
                </a:cubicBezTo>
                <a:cubicBezTo>
                  <a:pt x="4490415" y="3739342"/>
                  <a:pt x="4534510" y="3743406"/>
                  <a:pt x="4583278" y="3743406"/>
                </a:cubicBezTo>
                <a:cubicBezTo>
                  <a:pt x="4683252" y="3741781"/>
                  <a:pt x="4757217" y="3713333"/>
                  <a:pt x="4805172" y="3658062"/>
                </a:cubicBezTo>
                <a:cubicBezTo>
                  <a:pt x="4853127" y="3602792"/>
                  <a:pt x="4877105" y="3531672"/>
                  <a:pt x="4877105" y="3444702"/>
                </a:cubicBezTo>
                <a:cubicBezTo>
                  <a:pt x="4877105" y="3378053"/>
                  <a:pt x="4855566" y="3324408"/>
                  <a:pt x="4812487" y="3283768"/>
                </a:cubicBezTo>
                <a:cubicBezTo>
                  <a:pt x="4791355" y="3264261"/>
                  <a:pt x="4771644" y="3248614"/>
                  <a:pt x="4753356" y="3236829"/>
                </a:cubicBezTo>
                <a:cubicBezTo>
                  <a:pt x="4735068" y="3225043"/>
                  <a:pt x="4718000" y="3215289"/>
                  <a:pt x="4702150" y="3207568"/>
                </a:cubicBezTo>
                <a:cubicBezTo>
                  <a:pt x="4686300" y="3199846"/>
                  <a:pt x="4672280" y="3193141"/>
                  <a:pt x="4660088" y="3187451"/>
                </a:cubicBezTo>
                <a:cubicBezTo>
                  <a:pt x="4647896" y="3181761"/>
                  <a:pt x="4638548" y="3177291"/>
                  <a:pt x="4632046" y="3174040"/>
                </a:cubicBezTo>
                <a:cubicBezTo>
                  <a:pt x="4601972" y="3160222"/>
                  <a:pt x="4586935" y="3144373"/>
                  <a:pt x="4586935" y="3126491"/>
                </a:cubicBezTo>
                <a:cubicBezTo>
                  <a:pt x="4586935" y="3097230"/>
                  <a:pt x="4607459" y="3082600"/>
                  <a:pt x="4648505" y="3082600"/>
                </a:cubicBezTo>
                <a:cubicBezTo>
                  <a:pt x="4689552" y="3082600"/>
                  <a:pt x="4736084" y="3096011"/>
                  <a:pt x="4788103" y="3122833"/>
                </a:cubicBezTo>
                <a:cubicBezTo>
                  <a:pt x="4795419" y="3117957"/>
                  <a:pt x="4808017" y="3093776"/>
                  <a:pt x="4825899" y="3050291"/>
                </a:cubicBezTo>
                <a:cubicBezTo>
                  <a:pt x="4843780" y="3006806"/>
                  <a:pt x="4852721" y="2970840"/>
                  <a:pt x="4852721" y="2942392"/>
                </a:cubicBezTo>
                <a:cubicBezTo>
                  <a:pt x="4852721" y="2939954"/>
                  <a:pt x="4852721" y="2937515"/>
                  <a:pt x="4852721" y="2935077"/>
                </a:cubicBezTo>
                <a:cubicBezTo>
                  <a:pt x="4851095" y="2914757"/>
                  <a:pt x="4825492" y="2898297"/>
                  <a:pt x="4775911" y="2885699"/>
                </a:cubicBezTo>
                <a:cubicBezTo>
                  <a:pt x="4726331" y="2873101"/>
                  <a:pt x="4672280" y="2866802"/>
                  <a:pt x="4613758" y="2866802"/>
                </a:cubicBezTo>
                <a:close/>
                <a:moveTo>
                  <a:pt x="2697175" y="2866802"/>
                </a:moveTo>
                <a:cubicBezTo>
                  <a:pt x="2756510" y="2866802"/>
                  <a:pt x="2808732" y="2875133"/>
                  <a:pt x="2853843" y="2891795"/>
                </a:cubicBezTo>
                <a:cubicBezTo>
                  <a:pt x="2898953" y="2908457"/>
                  <a:pt x="2921508" y="2931013"/>
                  <a:pt x="2921508" y="2959461"/>
                </a:cubicBezTo>
                <a:cubicBezTo>
                  <a:pt x="2921508" y="2987909"/>
                  <a:pt x="2910739" y="3023062"/>
                  <a:pt x="2889200" y="3064922"/>
                </a:cubicBezTo>
                <a:cubicBezTo>
                  <a:pt x="2867660" y="3106781"/>
                  <a:pt x="2849575" y="3127710"/>
                  <a:pt x="2834945" y="3127710"/>
                </a:cubicBezTo>
                <a:cubicBezTo>
                  <a:pt x="2830881" y="3127710"/>
                  <a:pt x="2826207" y="3125475"/>
                  <a:pt x="2820924" y="3121005"/>
                </a:cubicBezTo>
                <a:cubicBezTo>
                  <a:pt x="2815641" y="3116534"/>
                  <a:pt x="2803449" y="3111657"/>
                  <a:pt x="2784348" y="3106374"/>
                </a:cubicBezTo>
                <a:cubicBezTo>
                  <a:pt x="2765247" y="3101091"/>
                  <a:pt x="2748788" y="3098450"/>
                  <a:pt x="2734971" y="3098450"/>
                </a:cubicBezTo>
                <a:cubicBezTo>
                  <a:pt x="2687828" y="3098450"/>
                  <a:pt x="2649830" y="3115112"/>
                  <a:pt x="2620975" y="3148437"/>
                </a:cubicBezTo>
                <a:cubicBezTo>
                  <a:pt x="2592121" y="3181761"/>
                  <a:pt x="2577694" y="3232765"/>
                  <a:pt x="2577694" y="3301446"/>
                </a:cubicBezTo>
                <a:cubicBezTo>
                  <a:pt x="2577694" y="3370128"/>
                  <a:pt x="2592527" y="3421131"/>
                  <a:pt x="2622194" y="3454456"/>
                </a:cubicBezTo>
                <a:cubicBezTo>
                  <a:pt x="2651862" y="3487781"/>
                  <a:pt x="2689454" y="3504443"/>
                  <a:pt x="2734971" y="3504443"/>
                </a:cubicBezTo>
                <a:cubicBezTo>
                  <a:pt x="2753665" y="3504443"/>
                  <a:pt x="2774594" y="3501801"/>
                  <a:pt x="2797759" y="3496518"/>
                </a:cubicBezTo>
                <a:lnTo>
                  <a:pt x="2834930" y="3479539"/>
                </a:lnTo>
                <a:lnTo>
                  <a:pt x="2770432" y="3737533"/>
                </a:lnTo>
                <a:lnTo>
                  <a:pt x="2692299" y="3743406"/>
                </a:lnTo>
                <a:cubicBezTo>
                  <a:pt x="2585009" y="3743406"/>
                  <a:pt x="2496820" y="3705611"/>
                  <a:pt x="2427732" y="3630021"/>
                </a:cubicBezTo>
                <a:cubicBezTo>
                  <a:pt x="2358644" y="3554430"/>
                  <a:pt x="2324100" y="3447750"/>
                  <a:pt x="2324100" y="3309981"/>
                </a:cubicBezTo>
                <a:cubicBezTo>
                  <a:pt x="2324100" y="3172211"/>
                  <a:pt x="2359660" y="3063906"/>
                  <a:pt x="2430781" y="2985064"/>
                </a:cubicBezTo>
                <a:cubicBezTo>
                  <a:pt x="2501900" y="2906222"/>
                  <a:pt x="2590699" y="2866802"/>
                  <a:pt x="2697175" y="2866802"/>
                </a:cubicBezTo>
                <a:close/>
                <a:moveTo>
                  <a:pt x="1076554" y="2866802"/>
                </a:moveTo>
                <a:cubicBezTo>
                  <a:pt x="1191565" y="2866802"/>
                  <a:pt x="1284427" y="2903174"/>
                  <a:pt x="1355141" y="2975920"/>
                </a:cubicBezTo>
                <a:cubicBezTo>
                  <a:pt x="1425855" y="3048665"/>
                  <a:pt x="1461212" y="3158800"/>
                  <a:pt x="1461212" y="3306323"/>
                </a:cubicBezTo>
                <a:cubicBezTo>
                  <a:pt x="1461212" y="3453846"/>
                  <a:pt x="1425042" y="3563574"/>
                  <a:pt x="1352703" y="3635507"/>
                </a:cubicBezTo>
                <a:cubicBezTo>
                  <a:pt x="1280364" y="3707440"/>
                  <a:pt x="1187095" y="3743406"/>
                  <a:pt x="1072896" y="3743406"/>
                </a:cubicBezTo>
                <a:cubicBezTo>
                  <a:pt x="958698" y="3743406"/>
                  <a:pt x="865632" y="3706017"/>
                  <a:pt x="793700" y="3631240"/>
                </a:cubicBezTo>
                <a:cubicBezTo>
                  <a:pt x="721767" y="3556462"/>
                  <a:pt x="685800" y="3447344"/>
                  <a:pt x="685800" y="3303885"/>
                </a:cubicBezTo>
                <a:cubicBezTo>
                  <a:pt x="685800" y="3160426"/>
                  <a:pt x="722173" y="3051713"/>
                  <a:pt x="794919" y="2977749"/>
                </a:cubicBezTo>
                <a:cubicBezTo>
                  <a:pt x="867664" y="2903784"/>
                  <a:pt x="961543" y="2866802"/>
                  <a:pt x="1076554" y="2866802"/>
                </a:cubicBezTo>
                <a:close/>
                <a:moveTo>
                  <a:pt x="373076" y="2866802"/>
                </a:moveTo>
                <a:cubicBezTo>
                  <a:pt x="432410" y="2866802"/>
                  <a:pt x="484632" y="2875133"/>
                  <a:pt x="529743" y="2891795"/>
                </a:cubicBezTo>
                <a:cubicBezTo>
                  <a:pt x="574853" y="2908457"/>
                  <a:pt x="597408" y="2931013"/>
                  <a:pt x="597408" y="2959461"/>
                </a:cubicBezTo>
                <a:cubicBezTo>
                  <a:pt x="597408" y="2987909"/>
                  <a:pt x="586639" y="3023062"/>
                  <a:pt x="565100" y="3064922"/>
                </a:cubicBezTo>
                <a:cubicBezTo>
                  <a:pt x="543560" y="3106781"/>
                  <a:pt x="525475" y="3127710"/>
                  <a:pt x="510845" y="3127710"/>
                </a:cubicBezTo>
                <a:cubicBezTo>
                  <a:pt x="506781" y="3127710"/>
                  <a:pt x="502108" y="3125475"/>
                  <a:pt x="496824" y="3121005"/>
                </a:cubicBezTo>
                <a:cubicBezTo>
                  <a:pt x="491541" y="3116534"/>
                  <a:pt x="479349" y="3111657"/>
                  <a:pt x="460249" y="3106374"/>
                </a:cubicBezTo>
                <a:cubicBezTo>
                  <a:pt x="441148" y="3101091"/>
                  <a:pt x="424688" y="3098450"/>
                  <a:pt x="410871" y="3098450"/>
                </a:cubicBezTo>
                <a:cubicBezTo>
                  <a:pt x="363728" y="3098450"/>
                  <a:pt x="325730" y="3115112"/>
                  <a:pt x="296876" y="3148437"/>
                </a:cubicBezTo>
                <a:cubicBezTo>
                  <a:pt x="268021" y="3181761"/>
                  <a:pt x="253594" y="3232765"/>
                  <a:pt x="253594" y="3301446"/>
                </a:cubicBezTo>
                <a:cubicBezTo>
                  <a:pt x="253594" y="3370128"/>
                  <a:pt x="268428" y="3421131"/>
                  <a:pt x="298095" y="3454456"/>
                </a:cubicBezTo>
                <a:cubicBezTo>
                  <a:pt x="327762" y="3487781"/>
                  <a:pt x="365354" y="3504443"/>
                  <a:pt x="410871" y="3504443"/>
                </a:cubicBezTo>
                <a:cubicBezTo>
                  <a:pt x="429565" y="3504443"/>
                  <a:pt x="450495" y="3501801"/>
                  <a:pt x="473660" y="3496518"/>
                </a:cubicBezTo>
                <a:cubicBezTo>
                  <a:pt x="496824" y="3491235"/>
                  <a:pt x="513284" y="3483717"/>
                  <a:pt x="523037" y="3473963"/>
                </a:cubicBezTo>
                <a:cubicBezTo>
                  <a:pt x="524663" y="3472337"/>
                  <a:pt x="527914" y="3471525"/>
                  <a:pt x="532791" y="3471525"/>
                </a:cubicBezTo>
                <a:cubicBezTo>
                  <a:pt x="537668" y="3471525"/>
                  <a:pt x="546812" y="3480669"/>
                  <a:pt x="560223" y="3498957"/>
                </a:cubicBezTo>
                <a:cubicBezTo>
                  <a:pt x="573634" y="3517245"/>
                  <a:pt x="586029" y="3541222"/>
                  <a:pt x="597408" y="3570889"/>
                </a:cubicBezTo>
                <a:cubicBezTo>
                  <a:pt x="608787" y="3600557"/>
                  <a:pt x="614477" y="3623518"/>
                  <a:pt x="614477" y="3639774"/>
                </a:cubicBezTo>
                <a:cubicBezTo>
                  <a:pt x="614477" y="3671473"/>
                  <a:pt x="590093" y="3696670"/>
                  <a:pt x="541325" y="3715365"/>
                </a:cubicBezTo>
                <a:cubicBezTo>
                  <a:pt x="492557" y="3734059"/>
                  <a:pt x="434848" y="3743406"/>
                  <a:pt x="368199" y="3743406"/>
                </a:cubicBezTo>
                <a:cubicBezTo>
                  <a:pt x="260909" y="3743406"/>
                  <a:pt x="172720" y="3705611"/>
                  <a:pt x="103632" y="3630021"/>
                </a:cubicBezTo>
                <a:cubicBezTo>
                  <a:pt x="34545" y="3554430"/>
                  <a:pt x="0" y="3447750"/>
                  <a:pt x="0" y="3309981"/>
                </a:cubicBezTo>
                <a:cubicBezTo>
                  <a:pt x="0" y="3172211"/>
                  <a:pt x="35561" y="3063906"/>
                  <a:pt x="106681" y="2985064"/>
                </a:cubicBezTo>
                <a:cubicBezTo>
                  <a:pt x="177800" y="2906222"/>
                  <a:pt x="266599" y="2866802"/>
                  <a:pt x="373076" y="2866802"/>
                </a:cubicBezTo>
                <a:close/>
                <a:moveTo>
                  <a:pt x="7655890" y="2864363"/>
                </a:moveTo>
                <a:cubicBezTo>
                  <a:pt x="7595743" y="2864363"/>
                  <a:pt x="7538644" y="2873710"/>
                  <a:pt x="7484592" y="2892405"/>
                </a:cubicBezTo>
                <a:cubicBezTo>
                  <a:pt x="7430541" y="2911099"/>
                  <a:pt x="7400264" y="2931013"/>
                  <a:pt x="7393762" y="2952145"/>
                </a:cubicBezTo>
                <a:cubicBezTo>
                  <a:pt x="7389698" y="2961086"/>
                  <a:pt x="7387666" y="2970637"/>
                  <a:pt x="7387666" y="2980797"/>
                </a:cubicBezTo>
                <a:cubicBezTo>
                  <a:pt x="7387666" y="2990956"/>
                  <a:pt x="7390104" y="3002539"/>
                  <a:pt x="7394981" y="3015544"/>
                </a:cubicBezTo>
                <a:cubicBezTo>
                  <a:pt x="7407173" y="3054558"/>
                  <a:pt x="7428712" y="3089509"/>
                  <a:pt x="7459599" y="3120395"/>
                </a:cubicBezTo>
                <a:cubicBezTo>
                  <a:pt x="7506741" y="3089509"/>
                  <a:pt x="7553680" y="3074065"/>
                  <a:pt x="7600416" y="3074065"/>
                </a:cubicBezTo>
                <a:cubicBezTo>
                  <a:pt x="7647152" y="3074065"/>
                  <a:pt x="7670520" y="3094385"/>
                  <a:pt x="7670520" y="3135025"/>
                </a:cubicBezTo>
                <a:cubicBezTo>
                  <a:pt x="7670520" y="3156971"/>
                  <a:pt x="7660970" y="3181355"/>
                  <a:pt x="7641869" y="3208177"/>
                </a:cubicBezTo>
                <a:cubicBezTo>
                  <a:pt x="7622768" y="3235000"/>
                  <a:pt x="7601838" y="3258977"/>
                  <a:pt x="7579080" y="3280110"/>
                </a:cubicBezTo>
                <a:cubicBezTo>
                  <a:pt x="7518120" y="3337006"/>
                  <a:pt x="7487640" y="3383742"/>
                  <a:pt x="7487640" y="3420318"/>
                </a:cubicBezTo>
                <a:lnTo>
                  <a:pt x="7487640" y="3466648"/>
                </a:lnTo>
                <a:cubicBezTo>
                  <a:pt x="7487640" y="3482091"/>
                  <a:pt x="7519746" y="3489813"/>
                  <a:pt x="7583958" y="3489813"/>
                </a:cubicBezTo>
                <a:cubicBezTo>
                  <a:pt x="7608342" y="3489813"/>
                  <a:pt x="7635570" y="3487577"/>
                  <a:pt x="7665644" y="3483107"/>
                </a:cubicBezTo>
                <a:cubicBezTo>
                  <a:pt x="7695717" y="3478637"/>
                  <a:pt x="7710754" y="3471525"/>
                  <a:pt x="7710754" y="3461771"/>
                </a:cubicBezTo>
                <a:lnTo>
                  <a:pt x="7710754" y="3425195"/>
                </a:lnTo>
                <a:cubicBezTo>
                  <a:pt x="7710754" y="3399998"/>
                  <a:pt x="7736358" y="3363016"/>
                  <a:pt x="7787564" y="3314248"/>
                </a:cubicBezTo>
                <a:cubicBezTo>
                  <a:pt x="7808696" y="3294741"/>
                  <a:pt x="7830032" y="3273811"/>
                  <a:pt x="7851572" y="3251459"/>
                </a:cubicBezTo>
                <a:cubicBezTo>
                  <a:pt x="7873110" y="3229107"/>
                  <a:pt x="7891398" y="3203097"/>
                  <a:pt x="7906436" y="3173430"/>
                </a:cubicBezTo>
                <a:cubicBezTo>
                  <a:pt x="7921472" y="3143763"/>
                  <a:pt x="7928991" y="3113486"/>
                  <a:pt x="7928991" y="3082600"/>
                </a:cubicBezTo>
                <a:cubicBezTo>
                  <a:pt x="7928991" y="3015137"/>
                  <a:pt x="7906232" y="2961899"/>
                  <a:pt x="7860716" y="2922885"/>
                </a:cubicBezTo>
                <a:cubicBezTo>
                  <a:pt x="7815198" y="2883870"/>
                  <a:pt x="7746923" y="2864363"/>
                  <a:pt x="7655890" y="2864363"/>
                </a:cubicBezTo>
                <a:close/>
                <a:moveTo>
                  <a:pt x="3704815" y="0"/>
                </a:moveTo>
                <a:lnTo>
                  <a:pt x="9469998" y="0"/>
                </a:lnTo>
                <a:lnTo>
                  <a:pt x="7748532" y="6885866"/>
                </a:lnTo>
                <a:lnTo>
                  <a:pt x="1983348" y="6885866"/>
                </a:lnTo>
                <a:lnTo>
                  <a:pt x="2770432" y="3737533"/>
                </a:lnTo>
                <a:lnTo>
                  <a:pt x="2785568" y="3736396"/>
                </a:lnTo>
                <a:cubicBezTo>
                  <a:pt x="2814422" y="3731722"/>
                  <a:pt x="2841041" y="3724712"/>
                  <a:pt x="2865425" y="3715365"/>
                </a:cubicBezTo>
                <a:cubicBezTo>
                  <a:pt x="2914193" y="3696670"/>
                  <a:pt x="2938577" y="3671473"/>
                  <a:pt x="2938577" y="3639774"/>
                </a:cubicBezTo>
                <a:cubicBezTo>
                  <a:pt x="2938577" y="3623518"/>
                  <a:pt x="2932887" y="3600557"/>
                  <a:pt x="2921508" y="3570889"/>
                </a:cubicBezTo>
                <a:cubicBezTo>
                  <a:pt x="2910129" y="3541222"/>
                  <a:pt x="2897734" y="3517245"/>
                  <a:pt x="2884323" y="3498957"/>
                </a:cubicBezTo>
                <a:cubicBezTo>
                  <a:pt x="2870911" y="3480669"/>
                  <a:pt x="2861767" y="3471525"/>
                  <a:pt x="2856891" y="3471525"/>
                </a:cubicBezTo>
                <a:cubicBezTo>
                  <a:pt x="2852014" y="3471525"/>
                  <a:pt x="2848763" y="3472337"/>
                  <a:pt x="2847137" y="3473963"/>
                </a:cubicBezTo>
                <a:lnTo>
                  <a:pt x="2834930" y="3479539"/>
                </a:lnTo>
                <a:close/>
              </a:path>
            </a:pathLst>
          </a:custGeom>
          <a:solidFill>
            <a:schemeClr val="accent5">
              <a:lumMod val="20000"/>
              <a:lumOff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9600" dirty="0">
              <a:solidFill>
                <a:schemeClr val="accent5">
                  <a:lumMod val="20000"/>
                  <a:lumOff val="80000"/>
                </a:schemeClr>
              </a:solidFill>
              <a:latin typeface="Lilita One" panose="02000000000000000000" pitchFamily="2" charset="0"/>
            </a:endParaRPr>
          </a:p>
        </p:txBody>
      </p:sp>
    </p:spTree>
    <p:extLst>
      <p:ext uri="{BB962C8B-B14F-4D97-AF65-F5344CB8AC3E}">
        <p14:creationId xmlns:p14="http://schemas.microsoft.com/office/powerpoint/2010/main" val="312838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14221047">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D8FC8C4-59FB-6DBF-0294-AF0A7B356669}"/>
              </a:ext>
            </a:extLst>
          </p:cNvPr>
          <p:cNvSpPr txBox="1"/>
          <p:nvPr/>
        </p:nvSpPr>
        <p:spPr>
          <a:xfrm>
            <a:off x="12994705" y="-27866"/>
            <a:ext cx="9469998" cy="6885866"/>
          </a:xfrm>
          <a:custGeom>
            <a:avLst/>
            <a:gdLst/>
            <a:ahLst/>
            <a:cxnLst/>
            <a:rect l="l" t="t" r="r" b="b"/>
            <a:pathLst>
              <a:path w="9469998" h="6885866">
                <a:moveTo>
                  <a:pt x="7602854" y="3536142"/>
                </a:moveTo>
                <a:cubicBezTo>
                  <a:pt x="7535799" y="3536142"/>
                  <a:pt x="7502270" y="3539393"/>
                  <a:pt x="7502270" y="3545896"/>
                </a:cubicBezTo>
                <a:lnTo>
                  <a:pt x="7502270" y="3737310"/>
                </a:lnTo>
                <a:cubicBezTo>
                  <a:pt x="7502270" y="3741374"/>
                  <a:pt x="7535799" y="3743406"/>
                  <a:pt x="7602854" y="3743406"/>
                </a:cubicBezTo>
                <a:cubicBezTo>
                  <a:pt x="7669911" y="3743406"/>
                  <a:pt x="7703438" y="3740968"/>
                  <a:pt x="7703438" y="3736091"/>
                </a:cubicBezTo>
                <a:lnTo>
                  <a:pt x="7703438" y="3542238"/>
                </a:lnTo>
                <a:cubicBezTo>
                  <a:pt x="7703438" y="3538174"/>
                  <a:pt x="7669911" y="3536142"/>
                  <a:pt x="7602854" y="3536142"/>
                </a:cubicBezTo>
                <a:close/>
                <a:moveTo>
                  <a:pt x="5864580" y="3100888"/>
                </a:moveTo>
                <a:cubicBezTo>
                  <a:pt x="5903595" y="3100888"/>
                  <a:pt x="5936310" y="3118363"/>
                  <a:pt x="5962726" y="3153313"/>
                </a:cubicBezTo>
                <a:cubicBezTo>
                  <a:pt x="5989142" y="3188264"/>
                  <a:pt x="6002350" y="3238251"/>
                  <a:pt x="6002350" y="3303275"/>
                </a:cubicBezTo>
                <a:cubicBezTo>
                  <a:pt x="6002350" y="3368299"/>
                  <a:pt x="5989548" y="3418286"/>
                  <a:pt x="5963946" y="3453237"/>
                </a:cubicBezTo>
                <a:cubicBezTo>
                  <a:pt x="5938342" y="3488187"/>
                  <a:pt x="5905017" y="3505662"/>
                  <a:pt x="5863970" y="3505662"/>
                </a:cubicBezTo>
                <a:cubicBezTo>
                  <a:pt x="5822925" y="3505662"/>
                  <a:pt x="5789802" y="3488390"/>
                  <a:pt x="5764606" y="3453846"/>
                </a:cubicBezTo>
                <a:cubicBezTo>
                  <a:pt x="5739410" y="3419302"/>
                  <a:pt x="5726811" y="3369722"/>
                  <a:pt x="5726811" y="3305104"/>
                </a:cubicBezTo>
                <a:cubicBezTo>
                  <a:pt x="5726811" y="3240486"/>
                  <a:pt x="5740019" y="3190296"/>
                  <a:pt x="5766434" y="3154533"/>
                </a:cubicBezTo>
                <a:cubicBezTo>
                  <a:pt x="5792850" y="3118769"/>
                  <a:pt x="5825566" y="3100888"/>
                  <a:pt x="5864580" y="3100888"/>
                </a:cubicBezTo>
                <a:close/>
                <a:moveTo>
                  <a:pt x="1073506" y="3100888"/>
                </a:moveTo>
                <a:cubicBezTo>
                  <a:pt x="1034491" y="3100888"/>
                  <a:pt x="1001776" y="3118769"/>
                  <a:pt x="975360" y="3154533"/>
                </a:cubicBezTo>
                <a:cubicBezTo>
                  <a:pt x="948944" y="3190296"/>
                  <a:pt x="935736" y="3240486"/>
                  <a:pt x="935736" y="3305104"/>
                </a:cubicBezTo>
                <a:cubicBezTo>
                  <a:pt x="935736" y="3369722"/>
                  <a:pt x="948335" y="3419302"/>
                  <a:pt x="973532" y="3453846"/>
                </a:cubicBezTo>
                <a:cubicBezTo>
                  <a:pt x="998728" y="3488390"/>
                  <a:pt x="1031850" y="3505662"/>
                  <a:pt x="1072896" y="3505662"/>
                </a:cubicBezTo>
                <a:cubicBezTo>
                  <a:pt x="1113943" y="3505662"/>
                  <a:pt x="1147268" y="3488187"/>
                  <a:pt x="1172871" y="3453237"/>
                </a:cubicBezTo>
                <a:cubicBezTo>
                  <a:pt x="1198474" y="3418286"/>
                  <a:pt x="1211276" y="3368299"/>
                  <a:pt x="1211276" y="3303275"/>
                </a:cubicBezTo>
                <a:cubicBezTo>
                  <a:pt x="1211276" y="3238251"/>
                  <a:pt x="1198068" y="3188264"/>
                  <a:pt x="1171652" y="3153313"/>
                </a:cubicBezTo>
                <a:cubicBezTo>
                  <a:pt x="1145236" y="3118363"/>
                  <a:pt x="1112520" y="3100888"/>
                  <a:pt x="1073506" y="3100888"/>
                </a:cubicBezTo>
                <a:close/>
                <a:moveTo>
                  <a:pt x="4971288" y="2877774"/>
                </a:moveTo>
                <a:cubicBezTo>
                  <a:pt x="4957470" y="2877774"/>
                  <a:pt x="4947717" y="2895250"/>
                  <a:pt x="4942027" y="2930200"/>
                </a:cubicBezTo>
                <a:cubicBezTo>
                  <a:pt x="4939589" y="2947269"/>
                  <a:pt x="4938370" y="2964744"/>
                  <a:pt x="4938370" y="2982625"/>
                </a:cubicBezTo>
                <a:cubicBezTo>
                  <a:pt x="4938370" y="3000507"/>
                  <a:pt x="4939589" y="3017982"/>
                  <a:pt x="4942027" y="3035051"/>
                </a:cubicBezTo>
                <a:cubicBezTo>
                  <a:pt x="4947717" y="3070002"/>
                  <a:pt x="4957470" y="3087477"/>
                  <a:pt x="4971288" y="3087477"/>
                </a:cubicBezTo>
                <a:lnTo>
                  <a:pt x="5057851" y="3087477"/>
                </a:lnTo>
                <a:lnTo>
                  <a:pt x="5057851" y="3521512"/>
                </a:lnTo>
                <a:lnTo>
                  <a:pt x="4973726" y="3521512"/>
                </a:lnTo>
                <a:cubicBezTo>
                  <a:pt x="4959909" y="3521512"/>
                  <a:pt x="4950561" y="3538987"/>
                  <a:pt x="4945685" y="3573937"/>
                </a:cubicBezTo>
                <a:cubicBezTo>
                  <a:pt x="4942433" y="3591006"/>
                  <a:pt x="4940808" y="3608481"/>
                  <a:pt x="4940808" y="3626363"/>
                </a:cubicBezTo>
                <a:cubicBezTo>
                  <a:pt x="4940808" y="3644245"/>
                  <a:pt x="4942433" y="3661720"/>
                  <a:pt x="4945685" y="3678789"/>
                </a:cubicBezTo>
                <a:cubicBezTo>
                  <a:pt x="4950561" y="3713739"/>
                  <a:pt x="4959909" y="3731214"/>
                  <a:pt x="4973726" y="3731214"/>
                </a:cubicBezTo>
                <a:lnTo>
                  <a:pt x="5384597" y="3731214"/>
                </a:lnTo>
                <a:cubicBezTo>
                  <a:pt x="5398414" y="3731214"/>
                  <a:pt x="5408168" y="3713739"/>
                  <a:pt x="5413858" y="3678789"/>
                </a:cubicBezTo>
                <a:cubicBezTo>
                  <a:pt x="5417109" y="3661720"/>
                  <a:pt x="5418735" y="3644245"/>
                  <a:pt x="5418735" y="3626363"/>
                </a:cubicBezTo>
                <a:cubicBezTo>
                  <a:pt x="5418735" y="3608481"/>
                  <a:pt x="5417109" y="3591006"/>
                  <a:pt x="5413858" y="3573937"/>
                </a:cubicBezTo>
                <a:cubicBezTo>
                  <a:pt x="5408168" y="3538987"/>
                  <a:pt x="5398414" y="3521512"/>
                  <a:pt x="5384597" y="3521512"/>
                </a:cubicBezTo>
                <a:lnTo>
                  <a:pt x="5299253" y="3521512"/>
                </a:lnTo>
                <a:lnTo>
                  <a:pt x="5299253" y="3087477"/>
                </a:lnTo>
                <a:lnTo>
                  <a:pt x="5380939" y="3087477"/>
                </a:lnTo>
                <a:cubicBezTo>
                  <a:pt x="5394757" y="3087477"/>
                  <a:pt x="5404104" y="3070002"/>
                  <a:pt x="5408981" y="3035051"/>
                </a:cubicBezTo>
                <a:cubicBezTo>
                  <a:pt x="5412232" y="3017982"/>
                  <a:pt x="5413858" y="3000507"/>
                  <a:pt x="5413858" y="2982625"/>
                </a:cubicBezTo>
                <a:cubicBezTo>
                  <a:pt x="5413858" y="2964744"/>
                  <a:pt x="5412232" y="2947269"/>
                  <a:pt x="5408981" y="2930200"/>
                </a:cubicBezTo>
                <a:cubicBezTo>
                  <a:pt x="5404104" y="2895250"/>
                  <a:pt x="5394757" y="2877774"/>
                  <a:pt x="5380939" y="2877774"/>
                </a:cubicBezTo>
                <a:close/>
                <a:moveTo>
                  <a:pt x="4098646" y="2877774"/>
                </a:moveTo>
                <a:cubicBezTo>
                  <a:pt x="4010457" y="2877774"/>
                  <a:pt x="3966363" y="2885902"/>
                  <a:pt x="3966363" y="2902158"/>
                </a:cubicBezTo>
                <a:lnTo>
                  <a:pt x="3966363" y="3453237"/>
                </a:lnTo>
                <a:cubicBezTo>
                  <a:pt x="3966363" y="3471118"/>
                  <a:pt x="3958438" y="3484529"/>
                  <a:pt x="3942588" y="3493470"/>
                </a:cubicBezTo>
                <a:cubicBezTo>
                  <a:pt x="3926739" y="3502411"/>
                  <a:pt x="3909060" y="3506881"/>
                  <a:pt x="3889553" y="3506881"/>
                </a:cubicBezTo>
                <a:cubicBezTo>
                  <a:pt x="3870046" y="3506881"/>
                  <a:pt x="3851351" y="3502005"/>
                  <a:pt x="3833470" y="3492251"/>
                </a:cubicBezTo>
                <a:cubicBezTo>
                  <a:pt x="3816401" y="3482497"/>
                  <a:pt x="3807867" y="3469493"/>
                  <a:pt x="3807867" y="3453237"/>
                </a:cubicBezTo>
                <a:lnTo>
                  <a:pt x="3807867" y="2903377"/>
                </a:lnTo>
                <a:cubicBezTo>
                  <a:pt x="3807867" y="2887121"/>
                  <a:pt x="3763772" y="2878993"/>
                  <a:pt x="3675584" y="2878993"/>
                </a:cubicBezTo>
                <a:cubicBezTo>
                  <a:pt x="3587395" y="2878993"/>
                  <a:pt x="3543300" y="2887121"/>
                  <a:pt x="3543300" y="2903377"/>
                </a:cubicBezTo>
                <a:lnTo>
                  <a:pt x="3543300" y="3443483"/>
                </a:lnTo>
                <a:cubicBezTo>
                  <a:pt x="3543300" y="3535329"/>
                  <a:pt x="3576015" y="3608278"/>
                  <a:pt x="3641446" y="3662329"/>
                </a:cubicBezTo>
                <a:cubicBezTo>
                  <a:pt x="3706876" y="3716381"/>
                  <a:pt x="3791814" y="3743406"/>
                  <a:pt x="3896259" y="3743406"/>
                </a:cubicBezTo>
                <a:cubicBezTo>
                  <a:pt x="4000704" y="3743406"/>
                  <a:pt x="4082593" y="3717193"/>
                  <a:pt x="4141927" y="3664768"/>
                </a:cubicBezTo>
                <a:cubicBezTo>
                  <a:pt x="4201262" y="3612342"/>
                  <a:pt x="4230929" y="3544677"/>
                  <a:pt x="4230929" y="3461771"/>
                </a:cubicBezTo>
                <a:lnTo>
                  <a:pt x="4230929" y="2902158"/>
                </a:lnTo>
                <a:cubicBezTo>
                  <a:pt x="4230929" y="2885902"/>
                  <a:pt x="4186835" y="2877774"/>
                  <a:pt x="4098646" y="2877774"/>
                </a:cubicBezTo>
                <a:close/>
                <a:moveTo>
                  <a:pt x="6445301" y="2876555"/>
                </a:moveTo>
                <a:cubicBezTo>
                  <a:pt x="6381090" y="2876555"/>
                  <a:pt x="6348984" y="2882651"/>
                  <a:pt x="6348984" y="2894843"/>
                </a:cubicBezTo>
                <a:lnTo>
                  <a:pt x="6348984" y="3710488"/>
                </a:lnTo>
                <a:cubicBezTo>
                  <a:pt x="6348984" y="3725118"/>
                  <a:pt x="6386576" y="3732433"/>
                  <a:pt x="6461760" y="3732433"/>
                </a:cubicBezTo>
                <a:cubicBezTo>
                  <a:pt x="6536944" y="3732433"/>
                  <a:pt x="6574536" y="3725118"/>
                  <a:pt x="6574536" y="3710488"/>
                </a:cubicBezTo>
                <a:lnTo>
                  <a:pt x="6574536" y="3331317"/>
                </a:lnTo>
                <a:lnTo>
                  <a:pt x="6778142" y="3711707"/>
                </a:lnTo>
                <a:cubicBezTo>
                  <a:pt x="6784644" y="3723899"/>
                  <a:pt x="6826098" y="3729995"/>
                  <a:pt x="6902501" y="3729995"/>
                </a:cubicBezTo>
                <a:cubicBezTo>
                  <a:pt x="6978904" y="3729995"/>
                  <a:pt x="7017106" y="3721461"/>
                  <a:pt x="7017106" y="3704392"/>
                </a:cubicBezTo>
                <a:lnTo>
                  <a:pt x="7017106" y="2900939"/>
                </a:lnTo>
                <a:cubicBezTo>
                  <a:pt x="7017106" y="2885496"/>
                  <a:pt x="6979310" y="2877774"/>
                  <a:pt x="6903720" y="2877774"/>
                </a:cubicBezTo>
                <a:cubicBezTo>
                  <a:pt x="6828129" y="2877774"/>
                  <a:pt x="6790334" y="2885496"/>
                  <a:pt x="6790334" y="2900939"/>
                </a:cubicBezTo>
                <a:lnTo>
                  <a:pt x="6790334" y="3283768"/>
                </a:lnTo>
                <a:lnTo>
                  <a:pt x="6595262" y="2908254"/>
                </a:lnTo>
                <a:cubicBezTo>
                  <a:pt x="6587946" y="2896062"/>
                  <a:pt x="6567424" y="2887731"/>
                  <a:pt x="6533692" y="2883261"/>
                </a:cubicBezTo>
                <a:cubicBezTo>
                  <a:pt x="6499962" y="2878790"/>
                  <a:pt x="6470497" y="2876555"/>
                  <a:pt x="6445301" y="2876555"/>
                </a:cubicBezTo>
                <a:close/>
                <a:moveTo>
                  <a:pt x="1654226" y="2876555"/>
                </a:moveTo>
                <a:cubicBezTo>
                  <a:pt x="1679423" y="2876555"/>
                  <a:pt x="1708887" y="2878790"/>
                  <a:pt x="1742618" y="2883261"/>
                </a:cubicBezTo>
                <a:cubicBezTo>
                  <a:pt x="1776349" y="2887731"/>
                  <a:pt x="1796873" y="2896062"/>
                  <a:pt x="1804188" y="2908254"/>
                </a:cubicBezTo>
                <a:lnTo>
                  <a:pt x="1999260" y="3283768"/>
                </a:lnTo>
                <a:lnTo>
                  <a:pt x="1999260" y="2900939"/>
                </a:lnTo>
                <a:cubicBezTo>
                  <a:pt x="1999260" y="2885496"/>
                  <a:pt x="2037055" y="2877774"/>
                  <a:pt x="2112645" y="2877774"/>
                </a:cubicBezTo>
                <a:cubicBezTo>
                  <a:pt x="2188236" y="2877774"/>
                  <a:pt x="2226031" y="2885496"/>
                  <a:pt x="2226031" y="2900939"/>
                </a:cubicBezTo>
                <a:lnTo>
                  <a:pt x="2226031" y="3704392"/>
                </a:lnTo>
                <a:cubicBezTo>
                  <a:pt x="2226031" y="3721461"/>
                  <a:pt x="2187829" y="3729995"/>
                  <a:pt x="2111426" y="3729995"/>
                </a:cubicBezTo>
                <a:cubicBezTo>
                  <a:pt x="2035023" y="3729995"/>
                  <a:pt x="1993570" y="3723899"/>
                  <a:pt x="1987068" y="3711707"/>
                </a:cubicBezTo>
                <a:lnTo>
                  <a:pt x="1783461" y="3331317"/>
                </a:lnTo>
                <a:lnTo>
                  <a:pt x="1783461" y="3710488"/>
                </a:lnTo>
                <a:cubicBezTo>
                  <a:pt x="1783461" y="3725118"/>
                  <a:pt x="1745869" y="3732433"/>
                  <a:pt x="1670685" y="3732433"/>
                </a:cubicBezTo>
                <a:cubicBezTo>
                  <a:pt x="1595501" y="3732433"/>
                  <a:pt x="1557909" y="3725118"/>
                  <a:pt x="1557909" y="3710488"/>
                </a:cubicBezTo>
                <a:lnTo>
                  <a:pt x="1557909" y="2894843"/>
                </a:lnTo>
                <a:cubicBezTo>
                  <a:pt x="1557909" y="2882651"/>
                  <a:pt x="1590015" y="2876555"/>
                  <a:pt x="1654226" y="2876555"/>
                </a:cubicBezTo>
                <a:close/>
                <a:moveTo>
                  <a:pt x="3145841" y="2875336"/>
                </a:moveTo>
                <a:cubicBezTo>
                  <a:pt x="3063342" y="2875336"/>
                  <a:pt x="3022092" y="2883870"/>
                  <a:pt x="3022092" y="2900939"/>
                </a:cubicBezTo>
                <a:lnTo>
                  <a:pt x="3022092" y="3659281"/>
                </a:lnTo>
                <a:cubicBezTo>
                  <a:pt x="3022092" y="3677976"/>
                  <a:pt x="3027375" y="3694638"/>
                  <a:pt x="3037942" y="3709269"/>
                </a:cubicBezTo>
                <a:cubicBezTo>
                  <a:pt x="3048508" y="3723899"/>
                  <a:pt x="3062732" y="3731214"/>
                  <a:pt x="3080614" y="3731214"/>
                </a:cubicBezTo>
                <a:lnTo>
                  <a:pt x="3456127" y="3731214"/>
                </a:lnTo>
                <a:cubicBezTo>
                  <a:pt x="3470758" y="3731214"/>
                  <a:pt x="3481325" y="3711707"/>
                  <a:pt x="3487827" y="3672693"/>
                </a:cubicBezTo>
                <a:cubicBezTo>
                  <a:pt x="3490265" y="3652373"/>
                  <a:pt x="3491484" y="3632459"/>
                  <a:pt x="3491484" y="3612952"/>
                </a:cubicBezTo>
                <a:cubicBezTo>
                  <a:pt x="3491484" y="3593445"/>
                  <a:pt x="3490265" y="3574344"/>
                  <a:pt x="3487827" y="3555649"/>
                </a:cubicBezTo>
                <a:cubicBezTo>
                  <a:pt x="3482137" y="3517448"/>
                  <a:pt x="3471977" y="3498347"/>
                  <a:pt x="3457347" y="3498347"/>
                </a:cubicBezTo>
                <a:lnTo>
                  <a:pt x="3269590" y="3498347"/>
                </a:lnTo>
                <a:lnTo>
                  <a:pt x="3269590" y="2900939"/>
                </a:lnTo>
                <a:cubicBezTo>
                  <a:pt x="3269590" y="2883870"/>
                  <a:pt x="3228340" y="2875336"/>
                  <a:pt x="3145841" y="2875336"/>
                </a:cubicBezTo>
                <a:close/>
                <a:moveTo>
                  <a:pt x="5867628" y="2866802"/>
                </a:moveTo>
                <a:cubicBezTo>
                  <a:pt x="5752617" y="2866802"/>
                  <a:pt x="5658739" y="2903784"/>
                  <a:pt x="5585994" y="2977749"/>
                </a:cubicBezTo>
                <a:cubicBezTo>
                  <a:pt x="5513248" y="3051713"/>
                  <a:pt x="5476875" y="3160426"/>
                  <a:pt x="5476875" y="3303885"/>
                </a:cubicBezTo>
                <a:cubicBezTo>
                  <a:pt x="5476875" y="3447344"/>
                  <a:pt x="5512842" y="3556462"/>
                  <a:pt x="5584775" y="3631240"/>
                </a:cubicBezTo>
                <a:cubicBezTo>
                  <a:pt x="5656707" y="3706017"/>
                  <a:pt x="5749772" y="3743406"/>
                  <a:pt x="5863970" y="3743406"/>
                </a:cubicBezTo>
                <a:cubicBezTo>
                  <a:pt x="5978169" y="3743406"/>
                  <a:pt x="6071438" y="3707440"/>
                  <a:pt x="6143778" y="3635507"/>
                </a:cubicBezTo>
                <a:cubicBezTo>
                  <a:pt x="6216116" y="3563574"/>
                  <a:pt x="6252286" y="3453846"/>
                  <a:pt x="6252286" y="3306323"/>
                </a:cubicBezTo>
                <a:cubicBezTo>
                  <a:pt x="6252286" y="3158800"/>
                  <a:pt x="6216930" y="3048665"/>
                  <a:pt x="6146216" y="2975920"/>
                </a:cubicBezTo>
                <a:cubicBezTo>
                  <a:pt x="6075502" y="2903174"/>
                  <a:pt x="5982640" y="2866802"/>
                  <a:pt x="5867628" y="2866802"/>
                </a:cubicBezTo>
                <a:close/>
                <a:moveTo>
                  <a:pt x="4613758" y="2866802"/>
                </a:moveTo>
                <a:cubicBezTo>
                  <a:pt x="4527601" y="2866802"/>
                  <a:pt x="4457904" y="2891389"/>
                  <a:pt x="4404665" y="2940563"/>
                </a:cubicBezTo>
                <a:cubicBezTo>
                  <a:pt x="4351427" y="2989737"/>
                  <a:pt x="4324808" y="3050088"/>
                  <a:pt x="4324808" y="3121614"/>
                </a:cubicBezTo>
                <a:cubicBezTo>
                  <a:pt x="4324808" y="3193141"/>
                  <a:pt x="4341063" y="3252069"/>
                  <a:pt x="4373575" y="3298398"/>
                </a:cubicBezTo>
                <a:cubicBezTo>
                  <a:pt x="4384955" y="3315467"/>
                  <a:pt x="4401414" y="3331926"/>
                  <a:pt x="4422953" y="3347776"/>
                </a:cubicBezTo>
                <a:cubicBezTo>
                  <a:pt x="4444492" y="3363626"/>
                  <a:pt x="4461764" y="3375005"/>
                  <a:pt x="4474769" y="3381913"/>
                </a:cubicBezTo>
                <a:cubicBezTo>
                  <a:pt x="4487774" y="3388822"/>
                  <a:pt x="4507281" y="3398373"/>
                  <a:pt x="4533291" y="3410565"/>
                </a:cubicBezTo>
                <a:cubicBezTo>
                  <a:pt x="4559300" y="3422757"/>
                  <a:pt x="4577182" y="3433526"/>
                  <a:pt x="4586935" y="3442874"/>
                </a:cubicBezTo>
                <a:cubicBezTo>
                  <a:pt x="4596689" y="3452221"/>
                  <a:pt x="4601566" y="3462990"/>
                  <a:pt x="4601566" y="3475182"/>
                </a:cubicBezTo>
                <a:cubicBezTo>
                  <a:pt x="4601566" y="3502005"/>
                  <a:pt x="4584294" y="3515416"/>
                  <a:pt x="4549750" y="3515416"/>
                </a:cubicBezTo>
                <a:cubicBezTo>
                  <a:pt x="4515206" y="3515416"/>
                  <a:pt x="4479036" y="3504849"/>
                  <a:pt x="4441241" y="3483717"/>
                </a:cubicBezTo>
                <a:cubicBezTo>
                  <a:pt x="4403446" y="3462584"/>
                  <a:pt x="4376827" y="3445921"/>
                  <a:pt x="4361383" y="3433729"/>
                </a:cubicBezTo>
                <a:cubicBezTo>
                  <a:pt x="4347566" y="3444296"/>
                  <a:pt x="4334561" y="3466038"/>
                  <a:pt x="4322369" y="3498957"/>
                </a:cubicBezTo>
                <a:cubicBezTo>
                  <a:pt x="4310177" y="3531875"/>
                  <a:pt x="4304081" y="3564997"/>
                  <a:pt x="4304081" y="3598321"/>
                </a:cubicBezTo>
                <a:cubicBezTo>
                  <a:pt x="4304081" y="3631646"/>
                  <a:pt x="4318711" y="3660094"/>
                  <a:pt x="4347972" y="3683665"/>
                </a:cubicBezTo>
                <a:cubicBezTo>
                  <a:pt x="4377233" y="3707237"/>
                  <a:pt x="4411574" y="3723086"/>
                  <a:pt x="4450995" y="3731214"/>
                </a:cubicBezTo>
                <a:cubicBezTo>
                  <a:pt x="4490415" y="3739342"/>
                  <a:pt x="4534510" y="3743406"/>
                  <a:pt x="4583278" y="3743406"/>
                </a:cubicBezTo>
                <a:cubicBezTo>
                  <a:pt x="4683252" y="3741781"/>
                  <a:pt x="4757217" y="3713333"/>
                  <a:pt x="4805172" y="3658062"/>
                </a:cubicBezTo>
                <a:cubicBezTo>
                  <a:pt x="4853127" y="3602792"/>
                  <a:pt x="4877105" y="3531672"/>
                  <a:pt x="4877105" y="3444702"/>
                </a:cubicBezTo>
                <a:cubicBezTo>
                  <a:pt x="4877105" y="3378053"/>
                  <a:pt x="4855566" y="3324408"/>
                  <a:pt x="4812487" y="3283768"/>
                </a:cubicBezTo>
                <a:cubicBezTo>
                  <a:pt x="4791355" y="3264261"/>
                  <a:pt x="4771644" y="3248614"/>
                  <a:pt x="4753356" y="3236829"/>
                </a:cubicBezTo>
                <a:cubicBezTo>
                  <a:pt x="4735068" y="3225043"/>
                  <a:pt x="4718000" y="3215289"/>
                  <a:pt x="4702150" y="3207568"/>
                </a:cubicBezTo>
                <a:cubicBezTo>
                  <a:pt x="4686300" y="3199846"/>
                  <a:pt x="4672280" y="3193141"/>
                  <a:pt x="4660088" y="3187451"/>
                </a:cubicBezTo>
                <a:cubicBezTo>
                  <a:pt x="4647896" y="3181761"/>
                  <a:pt x="4638548" y="3177291"/>
                  <a:pt x="4632046" y="3174040"/>
                </a:cubicBezTo>
                <a:cubicBezTo>
                  <a:pt x="4601972" y="3160222"/>
                  <a:pt x="4586935" y="3144373"/>
                  <a:pt x="4586935" y="3126491"/>
                </a:cubicBezTo>
                <a:cubicBezTo>
                  <a:pt x="4586935" y="3097230"/>
                  <a:pt x="4607459" y="3082600"/>
                  <a:pt x="4648505" y="3082600"/>
                </a:cubicBezTo>
                <a:cubicBezTo>
                  <a:pt x="4689552" y="3082600"/>
                  <a:pt x="4736084" y="3096011"/>
                  <a:pt x="4788103" y="3122833"/>
                </a:cubicBezTo>
                <a:cubicBezTo>
                  <a:pt x="4795419" y="3117957"/>
                  <a:pt x="4808017" y="3093776"/>
                  <a:pt x="4825899" y="3050291"/>
                </a:cubicBezTo>
                <a:cubicBezTo>
                  <a:pt x="4843780" y="3006806"/>
                  <a:pt x="4852721" y="2970840"/>
                  <a:pt x="4852721" y="2942392"/>
                </a:cubicBezTo>
                <a:cubicBezTo>
                  <a:pt x="4852721" y="2939954"/>
                  <a:pt x="4852721" y="2937515"/>
                  <a:pt x="4852721" y="2935077"/>
                </a:cubicBezTo>
                <a:cubicBezTo>
                  <a:pt x="4851095" y="2914757"/>
                  <a:pt x="4825492" y="2898297"/>
                  <a:pt x="4775911" y="2885699"/>
                </a:cubicBezTo>
                <a:cubicBezTo>
                  <a:pt x="4726331" y="2873101"/>
                  <a:pt x="4672280" y="2866802"/>
                  <a:pt x="4613758" y="2866802"/>
                </a:cubicBezTo>
                <a:close/>
                <a:moveTo>
                  <a:pt x="2697175" y="2866802"/>
                </a:moveTo>
                <a:cubicBezTo>
                  <a:pt x="2756510" y="2866802"/>
                  <a:pt x="2808732" y="2875133"/>
                  <a:pt x="2853843" y="2891795"/>
                </a:cubicBezTo>
                <a:cubicBezTo>
                  <a:pt x="2898953" y="2908457"/>
                  <a:pt x="2921508" y="2931013"/>
                  <a:pt x="2921508" y="2959461"/>
                </a:cubicBezTo>
                <a:cubicBezTo>
                  <a:pt x="2921508" y="2987909"/>
                  <a:pt x="2910739" y="3023062"/>
                  <a:pt x="2889200" y="3064922"/>
                </a:cubicBezTo>
                <a:cubicBezTo>
                  <a:pt x="2867660" y="3106781"/>
                  <a:pt x="2849575" y="3127710"/>
                  <a:pt x="2834945" y="3127710"/>
                </a:cubicBezTo>
                <a:cubicBezTo>
                  <a:pt x="2830881" y="3127710"/>
                  <a:pt x="2826207" y="3125475"/>
                  <a:pt x="2820924" y="3121005"/>
                </a:cubicBezTo>
                <a:cubicBezTo>
                  <a:pt x="2815641" y="3116534"/>
                  <a:pt x="2803449" y="3111657"/>
                  <a:pt x="2784348" y="3106374"/>
                </a:cubicBezTo>
                <a:cubicBezTo>
                  <a:pt x="2765247" y="3101091"/>
                  <a:pt x="2748788" y="3098450"/>
                  <a:pt x="2734971" y="3098450"/>
                </a:cubicBezTo>
                <a:cubicBezTo>
                  <a:pt x="2687828" y="3098450"/>
                  <a:pt x="2649830" y="3115112"/>
                  <a:pt x="2620975" y="3148437"/>
                </a:cubicBezTo>
                <a:cubicBezTo>
                  <a:pt x="2592121" y="3181761"/>
                  <a:pt x="2577694" y="3232765"/>
                  <a:pt x="2577694" y="3301446"/>
                </a:cubicBezTo>
                <a:cubicBezTo>
                  <a:pt x="2577694" y="3370128"/>
                  <a:pt x="2592527" y="3421131"/>
                  <a:pt x="2622194" y="3454456"/>
                </a:cubicBezTo>
                <a:cubicBezTo>
                  <a:pt x="2651862" y="3487781"/>
                  <a:pt x="2689454" y="3504443"/>
                  <a:pt x="2734971" y="3504443"/>
                </a:cubicBezTo>
                <a:cubicBezTo>
                  <a:pt x="2753665" y="3504443"/>
                  <a:pt x="2774594" y="3501801"/>
                  <a:pt x="2797759" y="3496518"/>
                </a:cubicBezTo>
                <a:lnTo>
                  <a:pt x="2834930" y="3479539"/>
                </a:lnTo>
                <a:lnTo>
                  <a:pt x="2770432" y="3737533"/>
                </a:lnTo>
                <a:lnTo>
                  <a:pt x="2692299" y="3743406"/>
                </a:lnTo>
                <a:cubicBezTo>
                  <a:pt x="2585009" y="3743406"/>
                  <a:pt x="2496820" y="3705611"/>
                  <a:pt x="2427732" y="3630021"/>
                </a:cubicBezTo>
                <a:cubicBezTo>
                  <a:pt x="2358644" y="3554430"/>
                  <a:pt x="2324100" y="3447750"/>
                  <a:pt x="2324100" y="3309981"/>
                </a:cubicBezTo>
                <a:cubicBezTo>
                  <a:pt x="2324100" y="3172211"/>
                  <a:pt x="2359660" y="3063906"/>
                  <a:pt x="2430781" y="2985064"/>
                </a:cubicBezTo>
                <a:cubicBezTo>
                  <a:pt x="2501900" y="2906222"/>
                  <a:pt x="2590699" y="2866802"/>
                  <a:pt x="2697175" y="2866802"/>
                </a:cubicBezTo>
                <a:close/>
                <a:moveTo>
                  <a:pt x="1076554" y="2866802"/>
                </a:moveTo>
                <a:cubicBezTo>
                  <a:pt x="1191565" y="2866802"/>
                  <a:pt x="1284427" y="2903174"/>
                  <a:pt x="1355141" y="2975920"/>
                </a:cubicBezTo>
                <a:cubicBezTo>
                  <a:pt x="1425855" y="3048665"/>
                  <a:pt x="1461212" y="3158800"/>
                  <a:pt x="1461212" y="3306323"/>
                </a:cubicBezTo>
                <a:cubicBezTo>
                  <a:pt x="1461212" y="3453846"/>
                  <a:pt x="1425042" y="3563574"/>
                  <a:pt x="1352703" y="3635507"/>
                </a:cubicBezTo>
                <a:cubicBezTo>
                  <a:pt x="1280364" y="3707440"/>
                  <a:pt x="1187095" y="3743406"/>
                  <a:pt x="1072896" y="3743406"/>
                </a:cubicBezTo>
                <a:cubicBezTo>
                  <a:pt x="958698" y="3743406"/>
                  <a:pt x="865632" y="3706017"/>
                  <a:pt x="793700" y="3631240"/>
                </a:cubicBezTo>
                <a:cubicBezTo>
                  <a:pt x="721767" y="3556462"/>
                  <a:pt x="685800" y="3447344"/>
                  <a:pt x="685800" y="3303885"/>
                </a:cubicBezTo>
                <a:cubicBezTo>
                  <a:pt x="685800" y="3160426"/>
                  <a:pt x="722173" y="3051713"/>
                  <a:pt x="794919" y="2977749"/>
                </a:cubicBezTo>
                <a:cubicBezTo>
                  <a:pt x="867664" y="2903784"/>
                  <a:pt x="961543" y="2866802"/>
                  <a:pt x="1076554" y="2866802"/>
                </a:cubicBezTo>
                <a:close/>
                <a:moveTo>
                  <a:pt x="373076" y="2866802"/>
                </a:moveTo>
                <a:cubicBezTo>
                  <a:pt x="432410" y="2866802"/>
                  <a:pt x="484632" y="2875133"/>
                  <a:pt x="529743" y="2891795"/>
                </a:cubicBezTo>
                <a:cubicBezTo>
                  <a:pt x="574853" y="2908457"/>
                  <a:pt x="597408" y="2931013"/>
                  <a:pt x="597408" y="2959461"/>
                </a:cubicBezTo>
                <a:cubicBezTo>
                  <a:pt x="597408" y="2987909"/>
                  <a:pt x="586639" y="3023062"/>
                  <a:pt x="565100" y="3064922"/>
                </a:cubicBezTo>
                <a:cubicBezTo>
                  <a:pt x="543560" y="3106781"/>
                  <a:pt x="525475" y="3127710"/>
                  <a:pt x="510845" y="3127710"/>
                </a:cubicBezTo>
                <a:cubicBezTo>
                  <a:pt x="506781" y="3127710"/>
                  <a:pt x="502108" y="3125475"/>
                  <a:pt x="496824" y="3121005"/>
                </a:cubicBezTo>
                <a:cubicBezTo>
                  <a:pt x="491541" y="3116534"/>
                  <a:pt x="479349" y="3111657"/>
                  <a:pt x="460249" y="3106374"/>
                </a:cubicBezTo>
                <a:cubicBezTo>
                  <a:pt x="441148" y="3101091"/>
                  <a:pt x="424688" y="3098450"/>
                  <a:pt x="410871" y="3098450"/>
                </a:cubicBezTo>
                <a:cubicBezTo>
                  <a:pt x="363728" y="3098450"/>
                  <a:pt x="325730" y="3115112"/>
                  <a:pt x="296876" y="3148437"/>
                </a:cubicBezTo>
                <a:cubicBezTo>
                  <a:pt x="268021" y="3181761"/>
                  <a:pt x="253594" y="3232765"/>
                  <a:pt x="253594" y="3301446"/>
                </a:cubicBezTo>
                <a:cubicBezTo>
                  <a:pt x="253594" y="3370128"/>
                  <a:pt x="268428" y="3421131"/>
                  <a:pt x="298095" y="3454456"/>
                </a:cubicBezTo>
                <a:cubicBezTo>
                  <a:pt x="327762" y="3487781"/>
                  <a:pt x="365354" y="3504443"/>
                  <a:pt x="410871" y="3504443"/>
                </a:cubicBezTo>
                <a:cubicBezTo>
                  <a:pt x="429565" y="3504443"/>
                  <a:pt x="450495" y="3501801"/>
                  <a:pt x="473660" y="3496518"/>
                </a:cubicBezTo>
                <a:cubicBezTo>
                  <a:pt x="496824" y="3491235"/>
                  <a:pt x="513284" y="3483717"/>
                  <a:pt x="523037" y="3473963"/>
                </a:cubicBezTo>
                <a:cubicBezTo>
                  <a:pt x="524663" y="3472337"/>
                  <a:pt x="527914" y="3471525"/>
                  <a:pt x="532791" y="3471525"/>
                </a:cubicBezTo>
                <a:cubicBezTo>
                  <a:pt x="537668" y="3471525"/>
                  <a:pt x="546812" y="3480669"/>
                  <a:pt x="560223" y="3498957"/>
                </a:cubicBezTo>
                <a:cubicBezTo>
                  <a:pt x="573634" y="3517245"/>
                  <a:pt x="586029" y="3541222"/>
                  <a:pt x="597408" y="3570889"/>
                </a:cubicBezTo>
                <a:cubicBezTo>
                  <a:pt x="608787" y="3600557"/>
                  <a:pt x="614477" y="3623518"/>
                  <a:pt x="614477" y="3639774"/>
                </a:cubicBezTo>
                <a:cubicBezTo>
                  <a:pt x="614477" y="3671473"/>
                  <a:pt x="590093" y="3696670"/>
                  <a:pt x="541325" y="3715365"/>
                </a:cubicBezTo>
                <a:cubicBezTo>
                  <a:pt x="492557" y="3734059"/>
                  <a:pt x="434848" y="3743406"/>
                  <a:pt x="368199" y="3743406"/>
                </a:cubicBezTo>
                <a:cubicBezTo>
                  <a:pt x="260909" y="3743406"/>
                  <a:pt x="172720" y="3705611"/>
                  <a:pt x="103632" y="3630021"/>
                </a:cubicBezTo>
                <a:cubicBezTo>
                  <a:pt x="34545" y="3554430"/>
                  <a:pt x="0" y="3447750"/>
                  <a:pt x="0" y="3309981"/>
                </a:cubicBezTo>
                <a:cubicBezTo>
                  <a:pt x="0" y="3172211"/>
                  <a:pt x="35561" y="3063906"/>
                  <a:pt x="106681" y="2985064"/>
                </a:cubicBezTo>
                <a:cubicBezTo>
                  <a:pt x="177800" y="2906222"/>
                  <a:pt x="266599" y="2866802"/>
                  <a:pt x="373076" y="2866802"/>
                </a:cubicBezTo>
                <a:close/>
                <a:moveTo>
                  <a:pt x="7655890" y="2864363"/>
                </a:moveTo>
                <a:cubicBezTo>
                  <a:pt x="7595743" y="2864363"/>
                  <a:pt x="7538644" y="2873710"/>
                  <a:pt x="7484592" y="2892405"/>
                </a:cubicBezTo>
                <a:cubicBezTo>
                  <a:pt x="7430541" y="2911099"/>
                  <a:pt x="7400264" y="2931013"/>
                  <a:pt x="7393762" y="2952145"/>
                </a:cubicBezTo>
                <a:cubicBezTo>
                  <a:pt x="7389698" y="2961086"/>
                  <a:pt x="7387666" y="2970637"/>
                  <a:pt x="7387666" y="2980797"/>
                </a:cubicBezTo>
                <a:cubicBezTo>
                  <a:pt x="7387666" y="2990956"/>
                  <a:pt x="7390104" y="3002539"/>
                  <a:pt x="7394981" y="3015544"/>
                </a:cubicBezTo>
                <a:cubicBezTo>
                  <a:pt x="7407173" y="3054558"/>
                  <a:pt x="7428712" y="3089509"/>
                  <a:pt x="7459599" y="3120395"/>
                </a:cubicBezTo>
                <a:cubicBezTo>
                  <a:pt x="7506741" y="3089509"/>
                  <a:pt x="7553680" y="3074065"/>
                  <a:pt x="7600416" y="3074065"/>
                </a:cubicBezTo>
                <a:cubicBezTo>
                  <a:pt x="7647152" y="3074065"/>
                  <a:pt x="7670520" y="3094385"/>
                  <a:pt x="7670520" y="3135025"/>
                </a:cubicBezTo>
                <a:cubicBezTo>
                  <a:pt x="7670520" y="3156971"/>
                  <a:pt x="7660970" y="3181355"/>
                  <a:pt x="7641869" y="3208177"/>
                </a:cubicBezTo>
                <a:cubicBezTo>
                  <a:pt x="7622768" y="3235000"/>
                  <a:pt x="7601838" y="3258977"/>
                  <a:pt x="7579080" y="3280110"/>
                </a:cubicBezTo>
                <a:cubicBezTo>
                  <a:pt x="7518120" y="3337006"/>
                  <a:pt x="7487640" y="3383742"/>
                  <a:pt x="7487640" y="3420318"/>
                </a:cubicBezTo>
                <a:lnTo>
                  <a:pt x="7487640" y="3466648"/>
                </a:lnTo>
                <a:cubicBezTo>
                  <a:pt x="7487640" y="3482091"/>
                  <a:pt x="7519746" y="3489813"/>
                  <a:pt x="7583958" y="3489813"/>
                </a:cubicBezTo>
                <a:cubicBezTo>
                  <a:pt x="7608342" y="3489813"/>
                  <a:pt x="7635570" y="3487577"/>
                  <a:pt x="7665644" y="3483107"/>
                </a:cubicBezTo>
                <a:cubicBezTo>
                  <a:pt x="7695717" y="3478637"/>
                  <a:pt x="7710754" y="3471525"/>
                  <a:pt x="7710754" y="3461771"/>
                </a:cubicBezTo>
                <a:lnTo>
                  <a:pt x="7710754" y="3425195"/>
                </a:lnTo>
                <a:cubicBezTo>
                  <a:pt x="7710754" y="3399998"/>
                  <a:pt x="7736358" y="3363016"/>
                  <a:pt x="7787564" y="3314248"/>
                </a:cubicBezTo>
                <a:cubicBezTo>
                  <a:pt x="7808696" y="3294741"/>
                  <a:pt x="7830032" y="3273811"/>
                  <a:pt x="7851572" y="3251459"/>
                </a:cubicBezTo>
                <a:cubicBezTo>
                  <a:pt x="7873110" y="3229107"/>
                  <a:pt x="7891398" y="3203097"/>
                  <a:pt x="7906436" y="3173430"/>
                </a:cubicBezTo>
                <a:cubicBezTo>
                  <a:pt x="7921472" y="3143763"/>
                  <a:pt x="7928991" y="3113486"/>
                  <a:pt x="7928991" y="3082600"/>
                </a:cubicBezTo>
                <a:cubicBezTo>
                  <a:pt x="7928991" y="3015137"/>
                  <a:pt x="7906232" y="2961899"/>
                  <a:pt x="7860716" y="2922885"/>
                </a:cubicBezTo>
                <a:cubicBezTo>
                  <a:pt x="7815198" y="2883870"/>
                  <a:pt x="7746923" y="2864363"/>
                  <a:pt x="7655890" y="2864363"/>
                </a:cubicBezTo>
                <a:close/>
                <a:moveTo>
                  <a:pt x="3704815" y="0"/>
                </a:moveTo>
                <a:lnTo>
                  <a:pt x="9469998" y="0"/>
                </a:lnTo>
                <a:lnTo>
                  <a:pt x="7748532" y="6885866"/>
                </a:lnTo>
                <a:lnTo>
                  <a:pt x="1983348" y="6885866"/>
                </a:lnTo>
                <a:lnTo>
                  <a:pt x="2770432" y="3737533"/>
                </a:lnTo>
                <a:lnTo>
                  <a:pt x="2785568" y="3736396"/>
                </a:lnTo>
                <a:cubicBezTo>
                  <a:pt x="2814422" y="3731722"/>
                  <a:pt x="2841041" y="3724712"/>
                  <a:pt x="2865425" y="3715365"/>
                </a:cubicBezTo>
                <a:cubicBezTo>
                  <a:pt x="2914193" y="3696670"/>
                  <a:pt x="2938577" y="3671473"/>
                  <a:pt x="2938577" y="3639774"/>
                </a:cubicBezTo>
                <a:cubicBezTo>
                  <a:pt x="2938577" y="3623518"/>
                  <a:pt x="2932887" y="3600557"/>
                  <a:pt x="2921508" y="3570889"/>
                </a:cubicBezTo>
                <a:cubicBezTo>
                  <a:pt x="2910129" y="3541222"/>
                  <a:pt x="2897734" y="3517245"/>
                  <a:pt x="2884323" y="3498957"/>
                </a:cubicBezTo>
                <a:cubicBezTo>
                  <a:pt x="2870911" y="3480669"/>
                  <a:pt x="2861767" y="3471525"/>
                  <a:pt x="2856891" y="3471525"/>
                </a:cubicBezTo>
                <a:cubicBezTo>
                  <a:pt x="2852014" y="3471525"/>
                  <a:pt x="2848763" y="3472337"/>
                  <a:pt x="2847137" y="3473963"/>
                </a:cubicBezTo>
                <a:lnTo>
                  <a:pt x="2834930" y="3479539"/>
                </a:lnTo>
                <a:close/>
              </a:path>
            </a:pathLst>
          </a:custGeom>
          <a:solidFill>
            <a:schemeClr val="accent5">
              <a:lumMod val="20000"/>
              <a:lumOff val="8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9600" dirty="0">
              <a:solidFill>
                <a:schemeClr val="accent5">
                  <a:lumMod val="20000"/>
                  <a:lumOff val="80000"/>
                </a:schemeClr>
              </a:solidFill>
              <a:latin typeface="Lilita One" panose="02000000000000000000" pitchFamily="2" charset="0"/>
            </a:endParaRPr>
          </a:p>
        </p:txBody>
      </p:sp>
      <p:sp>
        <p:nvSpPr>
          <p:cNvPr id="14" name="TextBox 13">
            <a:extLst>
              <a:ext uri="{FF2B5EF4-FFF2-40B4-BE49-F238E27FC236}">
                <a16:creationId xmlns:a16="http://schemas.microsoft.com/office/drawing/2014/main" id="{D75CDD83-2166-A003-D7F7-E8E63659748D}"/>
              </a:ext>
            </a:extLst>
          </p:cNvPr>
          <p:cNvSpPr txBox="1"/>
          <p:nvPr/>
        </p:nvSpPr>
        <p:spPr>
          <a:xfrm>
            <a:off x="2618102" y="-2564117"/>
            <a:ext cx="8136217" cy="1785104"/>
          </a:xfrm>
          <a:prstGeom prst="rect">
            <a:avLst/>
          </a:prstGeom>
          <a:noFill/>
        </p:spPr>
        <p:txBody>
          <a:bodyPr wrap="square" rtlCol="0">
            <a:spAutoFit/>
          </a:bodyPr>
          <a:lstStyle/>
          <a:p>
            <a:r>
              <a:rPr lang="en-US" sz="11000" dirty="0">
                <a:solidFill>
                  <a:schemeClr val="bg1">
                    <a:lumMod val="95000"/>
                  </a:schemeClr>
                </a:solidFill>
                <a:latin typeface="Lilita One" panose="02000000000000000000" pitchFamily="2" charset="0"/>
              </a:rPr>
              <a:t>THANK YOU </a:t>
            </a:r>
          </a:p>
        </p:txBody>
      </p:sp>
      <p:sp>
        <p:nvSpPr>
          <p:cNvPr id="15" name="TextBox 14">
            <a:extLst>
              <a:ext uri="{FF2B5EF4-FFF2-40B4-BE49-F238E27FC236}">
                <a16:creationId xmlns:a16="http://schemas.microsoft.com/office/drawing/2014/main" id="{D4DD452D-224B-CDBB-5371-E1DB68EE781D}"/>
              </a:ext>
            </a:extLst>
          </p:cNvPr>
          <p:cNvSpPr txBox="1"/>
          <p:nvPr/>
        </p:nvSpPr>
        <p:spPr>
          <a:xfrm>
            <a:off x="3329126" y="1686156"/>
            <a:ext cx="8408173" cy="3970318"/>
          </a:xfrm>
          <a:prstGeom prst="rect">
            <a:avLst/>
          </a:prstGeom>
          <a:noFill/>
        </p:spPr>
        <p:txBody>
          <a:bodyPr wrap="square" rtlCol="0">
            <a:spAutoFit/>
          </a:bodyPr>
          <a:lstStyle/>
          <a:p>
            <a:pPr algn="ctr"/>
            <a:r>
              <a:rPr lang="en-US" sz="2800" b="1" dirty="0">
                <a:solidFill>
                  <a:schemeClr val="bg1">
                    <a:lumMod val="95000"/>
                  </a:schemeClr>
                </a:solidFill>
                <a:latin typeface="Comfortaa" panose="00000500000000000000" pitchFamily="2" charset="0"/>
              </a:rPr>
              <a:t>This data mining project significantly improved our technical abilities and understanding of data analytics applications. We overcame challenges and leveled up our skills in data cleaning and visualization and learned the importance of precision in data handling. The experience gained will hopefully enhance our future projects.</a:t>
            </a:r>
          </a:p>
        </p:txBody>
      </p:sp>
    </p:spTree>
    <p:extLst>
      <p:ext uri="{BB962C8B-B14F-4D97-AF65-F5344CB8AC3E}">
        <p14:creationId xmlns:p14="http://schemas.microsoft.com/office/powerpoint/2010/main" val="34023272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12871587">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457BFEC-59D3-9429-10CB-615141BE9BB1}"/>
              </a:ext>
            </a:extLst>
          </p:cNvPr>
          <p:cNvSpPr txBox="1"/>
          <p:nvPr/>
        </p:nvSpPr>
        <p:spPr>
          <a:xfrm>
            <a:off x="3418202" y="2445007"/>
            <a:ext cx="8136217" cy="1785104"/>
          </a:xfrm>
          <a:prstGeom prst="rect">
            <a:avLst/>
          </a:prstGeom>
          <a:noFill/>
        </p:spPr>
        <p:txBody>
          <a:bodyPr wrap="square" rtlCol="0">
            <a:spAutoFit/>
          </a:bodyPr>
          <a:lstStyle/>
          <a:p>
            <a:r>
              <a:rPr lang="en-US" sz="11000" dirty="0">
                <a:solidFill>
                  <a:schemeClr val="bg1">
                    <a:lumMod val="95000"/>
                  </a:schemeClr>
                </a:solidFill>
                <a:latin typeface="Lilita One" panose="02000000000000000000" pitchFamily="2" charset="0"/>
              </a:rPr>
              <a:t>THANK YOU </a:t>
            </a:r>
          </a:p>
        </p:txBody>
      </p:sp>
    </p:spTree>
    <p:extLst>
      <p:ext uri="{BB962C8B-B14F-4D97-AF65-F5344CB8AC3E}">
        <p14:creationId xmlns:p14="http://schemas.microsoft.com/office/powerpoint/2010/main" val="26541204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10594697">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7C238C40-8A43-0556-F2B4-C2A55C253110}"/>
              </a:ext>
            </a:extLst>
          </p:cNvPr>
          <p:cNvSpPr txBox="1"/>
          <p:nvPr/>
        </p:nvSpPr>
        <p:spPr>
          <a:xfrm>
            <a:off x="5770485" y="825623"/>
            <a:ext cx="5362113" cy="584775"/>
          </a:xfrm>
          <a:prstGeom prst="rect">
            <a:avLst/>
          </a:prstGeom>
          <a:noFill/>
        </p:spPr>
        <p:txBody>
          <a:bodyPr wrap="square" rtlCol="0">
            <a:spAutoFit/>
          </a:bodyPr>
          <a:lstStyle/>
          <a:p>
            <a:r>
              <a:rPr lang="en-US" sz="3200" b="1" dirty="0">
                <a:solidFill>
                  <a:schemeClr val="bg1"/>
                </a:solidFill>
                <a:latin typeface="Comfortaa" panose="00000500000000000000" pitchFamily="2" charset="0"/>
              </a:rPr>
              <a:t>Team Leader</a:t>
            </a:r>
          </a:p>
        </p:txBody>
      </p:sp>
      <p:sp>
        <p:nvSpPr>
          <p:cNvPr id="34" name="TextBox 33">
            <a:extLst>
              <a:ext uri="{FF2B5EF4-FFF2-40B4-BE49-F238E27FC236}">
                <a16:creationId xmlns:a16="http://schemas.microsoft.com/office/drawing/2014/main" id="{096449B0-2A78-46B9-221D-E4B4056DBDCF}"/>
              </a:ext>
            </a:extLst>
          </p:cNvPr>
          <p:cNvSpPr txBox="1"/>
          <p:nvPr/>
        </p:nvSpPr>
        <p:spPr>
          <a:xfrm>
            <a:off x="6353451" y="1588299"/>
            <a:ext cx="5362113" cy="461665"/>
          </a:xfrm>
          <a:prstGeom prst="rect">
            <a:avLst/>
          </a:prstGeom>
          <a:noFill/>
        </p:spPr>
        <p:txBody>
          <a:bodyPr wrap="square" rtlCol="0">
            <a:spAutoFit/>
          </a:bodyPr>
          <a:lstStyle/>
          <a:p>
            <a:r>
              <a:rPr lang="en-US" sz="2400" b="1" dirty="0">
                <a:solidFill>
                  <a:schemeClr val="bg1"/>
                </a:solidFill>
                <a:latin typeface="Comfortaa" panose="00000500000000000000" pitchFamily="2" charset="0"/>
              </a:rPr>
              <a:t>Elfares Howera</a:t>
            </a:r>
          </a:p>
        </p:txBody>
      </p:sp>
      <p:sp>
        <p:nvSpPr>
          <p:cNvPr id="35" name="TextBox 34">
            <a:extLst>
              <a:ext uri="{FF2B5EF4-FFF2-40B4-BE49-F238E27FC236}">
                <a16:creationId xmlns:a16="http://schemas.microsoft.com/office/drawing/2014/main" id="{942C2661-95A6-85D4-95D4-3B6E96C85F13}"/>
              </a:ext>
            </a:extLst>
          </p:cNvPr>
          <p:cNvSpPr txBox="1"/>
          <p:nvPr/>
        </p:nvSpPr>
        <p:spPr>
          <a:xfrm>
            <a:off x="5770485" y="2350975"/>
            <a:ext cx="5362113" cy="584775"/>
          </a:xfrm>
          <a:prstGeom prst="rect">
            <a:avLst/>
          </a:prstGeom>
          <a:noFill/>
        </p:spPr>
        <p:txBody>
          <a:bodyPr wrap="square" rtlCol="0">
            <a:spAutoFit/>
          </a:bodyPr>
          <a:lstStyle/>
          <a:p>
            <a:r>
              <a:rPr lang="en-US" sz="3200" b="1" dirty="0">
                <a:solidFill>
                  <a:schemeClr val="bg1"/>
                </a:solidFill>
                <a:latin typeface="Comfortaa" panose="00000500000000000000" pitchFamily="2" charset="0"/>
              </a:rPr>
              <a:t>Team Members</a:t>
            </a:r>
          </a:p>
        </p:txBody>
      </p:sp>
      <p:sp>
        <p:nvSpPr>
          <p:cNvPr id="37" name="TextBox 36">
            <a:extLst>
              <a:ext uri="{FF2B5EF4-FFF2-40B4-BE49-F238E27FC236}">
                <a16:creationId xmlns:a16="http://schemas.microsoft.com/office/drawing/2014/main" id="{59EBED97-3E17-7ACB-039B-36ACF32F8C7B}"/>
              </a:ext>
            </a:extLst>
          </p:cNvPr>
          <p:cNvSpPr txBox="1"/>
          <p:nvPr/>
        </p:nvSpPr>
        <p:spPr>
          <a:xfrm>
            <a:off x="6353451" y="3081803"/>
            <a:ext cx="5362113" cy="1938992"/>
          </a:xfrm>
          <a:prstGeom prst="rect">
            <a:avLst/>
          </a:prstGeom>
          <a:noFill/>
        </p:spPr>
        <p:txBody>
          <a:bodyPr wrap="square" rtlCol="0">
            <a:spAutoFit/>
          </a:bodyPr>
          <a:lstStyle/>
          <a:p>
            <a:r>
              <a:rPr lang="en-US" sz="2400" b="1" dirty="0">
                <a:solidFill>
                  <a:schemeClr val="bg1"/>
                </a:solidFill>
                <a:latin typeface="Comfortaa" panose="00000500000000000000" pitchFamily="2" charset="0"/>
              </a:rPr>
              <a:t>Saeed El-</a:t>
            </a:r>
            <a:r>
              <a:rPr lang="en-US" sz="2400" b="1" dirty="0" err="1">
                <a:solidFill>
                  <a:schemeClr val="bg1"/>
                </a:solidFill>
                <a:latin typeface="Comfortaa" panose="00000500000000000000" pitchFamily="2" charset="0"/>
              </a:rPr>
              <a:t>Gharabawy</a:t>
            </a:r>
            <a:br>
              <a:rPr lang="en-US" sz="2400" b="1" dirty="0">
                <a:solidFill>
                  <a:schemeClr val="bg1"/>
                </a:solidFill>
                <a:latin typeface="Comfortaa" panose="00000500000000000000" pitchFamily="2" charset="0"/>
              </a:rPr>
            </a:br>
            <a:r>
              <a:rPr lang="en-US" sz="2400" b="1" dirty="0">
                <a:solidFill>
                  <a:schemeClr val="bg1"/>
                </a:solidFill>
                <a:latin typeface="Comfortaa" panose="00000500000000000000" pitchFamily="2" charset="0"/>
              </a:rPr>
              <a:t>Abdulrahman Alaa</a:t>
            </a:r>
            <a:br>
              <a:rPr lang="en-US" sz="2400" b="1" dirty="0">
                <a:solidFill>
                  <a:schemeClr val="bg1"/>
                </a:solidFill>
                <a:latin typeface="Comfortaa" panose="00000500000000000000" pitchFamily="2" charset="0"/>
              </a:rPr>
            </a:br>
            <a:r>
              <a:rPr lang="en-US" sz="2400" b="1" dirty="0">
                <a:solidFill>
                  <a:schemeClr val="bg1"/>
                </a:solidFill>
                <a:latin typeface="Comfortaa" panose="00000500000000000000" pitchFamily="2" charset="0"/>
              </a:rPr>
              <a:t>Abdulrahman Wael</a:t>
            </a:r>
            <a:br>
              <a:rPr lang="en-US" sz="2400" b="1" dirty="0">
                <a:solidFill>
                  <a:schemeClr val="bg1"/>
                </a:solidFill>
                <a:latin typeface="Comfortaa" panose="00000500000000000000" pitchFamily="2" charset="0"/>
              </a:rPr>
            </a:br>
            <a:r>
              <a:rPr lang="en-US" sz="2400" b="1" dirty="0" err="1">
                <a:solidFill>
                  <a:schemeClr val="bg1"/>
                </a:solidFill>
                <a:latin typeface="Comfortaa" panose="00000500000000000000" pitchFamily="2" charset="0"/>
              </a:rPr>
              <a:t>Mohab</a:t>
            </a:r>
            <a:r>
              <a:rPr lang="en-US" sz="2400" b="1" dirty="0">
                <a:solidFill>
                  <a:schemeClr val="bg1"/>
                </a:solidFill>
                <a:latin typeface="Comfortaa" panose="00000500000000000000" pitchFamily="2" charset="0"/>
              </a:rPr>
              <a:t> Ahmed</a:t>
            </a:r>
            <a:br>
              <a:rPr lang="en-US" sz="2400" b="1" dirty="0">
                <a:solidFill>
                  <a:schemeClr val="bg1"/>
                </a:solidFill>
                <a:latin typeface="Comfortaa" panose="00000500000000000000" pitchFamily="2" charset="0"/>
              </a:rPr>
            </a:br>
            <a:r>
              <a:rPr lang="en-US" sz="2400" b="1" dirty="0">
                <a:solidFill>
                  <a:schemeClr val="bg1"/>
                </a:solidFill>
                <a:latin typeface="Comfortaa" panose="00000500000000000000" pitchFamily="2" charset="0"/>
              </a:rPr>
              <a:t>Ibrahim Nasr</a:t>
            </a:r>
          </a:p>
        </p:txBody>
      </p:sp>
    </p:spTree>
    <p:extLst>
      <p:ext uri="{BB962C8B-B14F-4D97-AF65-F5344CB8AC3E}">
        <p14:creationId xmlns:p14="http://schemas.microsoft.com/office/powerpoint/2010/main" val="28837646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9603444">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7F2F5A02-8149-68D5-B522-23CC1B9DCD6A}"/>
              </a:ext>
            </a:extLst>
          </p:cNvPr>
          <p:cNvSpPr txBox="1"/>
          <p:nvPr/>
        </p:nvSpPr>
        <p:spPr>
          <a:xfrm>
            <a:off x="3741289" y="-1571274"/>
            <a:ext cx="5362113" cy="584775"/>
          </a:xfrm>
          <a:prstGeom prst="rect">
            <a:avLst/>
          </a:prstGeom>
          <a:noFill/>
        </p:spPr>
        <p:txBody>
          <a:bodyPr wrap="square" rtlCol="0">
            <a:spAutoFit/>
          </a:bodyPr>
          <a:lstStyle/>
          <a:p>
            <a:r>
              <a:rPr lang="en-US" sz="3200" b="1" dirty="0">
                <a:solidFill>
                  <a:schemeClr val="bg1"/>
                </a:solidFill>
                <a:latin typeface="Comfortaa" panose="00000500000000000000" pitchFamily="2" charset="0"/>
              </a:rPr>
              <a:t>Team Leader</a:t>
            </a:r>
          </a:p>
        </p:txBody>
      </p:sp>
      <p:sp>
        <p:nvSpPr>
          <p:cNvPr id="3" name="TextBox 2">
            <a:extLst>
              <a:ext uri="{FF2B5EF4-FFF2-40B4-BE49-F238E27FC236}">
                <a16:creationId xmlns:a16="http://schemas.microsoft.com/office/drawing/2014/main" id="{8DDBD2D3-3BE5-9969-8646-DB337CBA481F}"/>
              </a:ext>
            </a:extLst>
          </p:cNvPr>
          <p:cNvSpPr txBox="1"/>
          <p:nvPr/>
        </p:nvSpPr>
        <p:spPr>
          <a:xfrm>
            <a:off x="4324255" y="-808598"/>
            <a:ext cx="5362113" cy="461665"/>
          </a:xfrm>
          <a:prstGeom prst="rect">
            <a:avLst/>
          </a:prstGeom>
          <a:noFill/>
        </p:spPr>
        <p:txBody>
          <a:bodyPr wrap="square" rtlCol="0">
            <a:spAutoFit/>
          </a:bodyPr>
          <a:lstStyle/>
          <a:p>
            <a:r>
              <a:rPr lang="en-US" sz="2400" b="1" dirty="0">
                <a:solidFill>
                  <a:schemeClr val="bg1"/>
                </a:solidFill>
                <a:latin typeface="Comfortaa" panose="00000500000000000000" pitchFamily="2" charset="0"/>
              </a:rPr>
              <a:t>Elfares Howera</a:t>
            </a:r>
          </a:p>
        </p:txBody>
      </p:sp>
      <p:sp>
        <p:nvSpPr>
          <p:cNvPr id="4" name="TextBox 3">
            <a:extLst>
              <a:ext uri="{FF2B5EF4-FFF2-40B4-BE49-F238E27FC236}">
                <a16:creationId xmlns:a16="http://schemas.microsoft.com/office/drawing/2014/main" id="{60F7F2FF-7628-FA88-58DD-A02D0910A429}"/>
              </a:ext>
            </a:extLst>
          </p:cNvPr>
          <p:cNvSpPr txBox="1"/>
          <p:nvPr/>
        </p:nvSpPr>
        <p:spPr>
          <a:xfrm>
            <a:off x="3741289" y="7113673"/>
            <a:ext cx="5362113" cy="584775"/>
          </a:xfrm>
          <a:prstGeom prst="rect">
            <a:avLst/>
          </a:prstGeom>
          <a:noFill/>
        </p:spPr>
        <p:txBody>
          <a:bodyPr wrap="square" rtlCol="0">
            <a:spAutoFit/>
          </a:bodyPr>
          <a:lstStyle/>
          <a:p>
            <a:r>
              <a:rPr lang="en-US" sz="3200" b="1" dirty="0">
                <a:solidFill>
                  <a:schemeClr val="bg1"/>
                </a:solidFill>
                <a:latin typeface="Comfortaa" panose="00000500000000000000" pitchFamily="2" charset="0"/>
              </a:rPr>
              <a:t>Team Members</a:t>
            </a:r>
          </a:p>
        </p:txBody>
      </p:sp>
      <p:sp>
        <p:nvSpPr>
          <p:cNvPr id="5" name="TextBox 4">
            <a:extLst>
              <a:ext uri="{FF2B5EF4-FFF2-40B4-BE49-F238E27FC236}">
                <a16:creationId xmlns:a16="http://schemas.microsoft.com/office/drawing/2014/main" id="{AC0E2A2E-3646-56A3-C082-7A8DBF94B89A}"/>
              </a:ext>
            </a:extLst>
          </p:cNvPr>
          <p:cNvSpPr txBox="1"/>
          <p:nvPr/>
        </p:nvSpPr>
        <p:spPr>
          <a:xfrm>
            <a:off x="4324255" y="7844501"/>
            <a:ext cx="5362113" cy="1938992"/>
          </a:xfrm>
          <a:prstGeom prst="rect">
            <a:avLst/>
          </a:prstGeom>
          <a:noFill/>
        </p:spPr>
        <p:txBody>
          <a:bodyPr wrap="square" rtlCol="0">
            <a:spAutoFit/>
          </a:bodyPr>
          <a:lstStyle/>
          <a:p>
            <a:r>
              <a:rPr lang="en-US" sz="2400" b="1" dirty="0">
                <a:solidFill>
                  <a:schemeClr val="bg1"/>
                </a:solidFill>
                <a:latin typeface="Comfortaa" panose="00000500000000000000" pitchFamily="2" charset="0"/>
              </a:rPr>
              <a:t>Saeed El-</a:t>
            </a:r>
            <a:r>
              <a:rPr lang="en-US" sz="2400" b="1" dirty="0" err="1">
                <a:solidFill>
                  <a:schemeClr val="bg1"/>
                </a:solidFill>
                <a:latin typeface="Comfortaa" panose="00000500000000000000" pitchFamily="2" charset="0"/>
              </a:rPr>
              <a:t>Gharabawy</a:t>
            </a:r>
            <a:br>
              <a:rPr lang="en-US" sz="2400" b="1" dirty="0">
                <a:solidFill>
                  <a:schemeClr val="bg1"/>
                </a:solidFill>
                <a:latin typeface="Comfortaa" panose="00000500000000000000" pitchFamily="2" charset="0"/>
              </a:rPr>
            </a:br>
            <a:r>
              <a:rPr lang="en-US" sz="2400" b="1" dirty="0">
                <a:solidFill>
                  <a:schemeClr val="bg1"/>
                </a:solidFill>
                <a:latin typeface="Comfortaa" panose="00000500000000000000" pitchFamily="2" charset="0"/>
              </a:rPr>
              <a:t>Abdulrahman Alaa</a:t>
            </a:r>
            <a:br>
              <a:rPr lang="en-US" sz="2400" b="1" dirty="0">
                <a:solidFill>
                  <a:schemeClr val="bg1"/>
                </a:solidFill>
                <a:latin typeface="Comfortaa" panose="00000500000000000000" pitchFamily="2" charset="0"/>
              </a:rPr>
            </a:br>
            <a:r>
              <a:rPr lang="en-US" sz="2400" b="1" dirty="0">
                <a:solidFill>
                  <a:schemeClr val="bg1"/>
                </a:solidFill>
                <a:latin typeface="Comfortaa" panose="00000500000000000000" pitchFamily="2" charset="0"/>
              </a:rPr>
              <a:t>Abdulrahman Wael</a:t>
            </a:r>
            <a:br>
              <a:rPr lang="en-US" sz="2400" b="1" dirty="0">
                <a:solidFill>
                  <a:schemeClr val="bg1"/>
                </a:solidFill>
                <a:latin typeface="Comfortaa" panose="00000500000000000000" pitchFamily="2" charset="0"/>
              </a:rPr>
            </a:br>
            <a:r>
              <a:rPr lang="en-US" sz="2400" b="1" dirty="0" err="1">
                <a:solidFill>
                  <a:schemeClr val="bg1"/>
                </a:solidFill>
                <a:latin typeface="Comfortaa" panose="00000500000000000000" pitchFamily="2" charset="0"/>
              </a:rPr>
              <a:t>Mohab</a:t>
            </a:r>
            <a:r>
              <a:rPr lang="en-US" sz="2400" b="1" dirty="0">
                <a:solidFill>
                  <a:schemeClr val="bg1"/>
                </a:solidFill>
                <a:latin typeface="Comfortaa" panose="00000500000000000000" pitchFamily="2" charset="0"/>
              </a:rPr>
              <a:t> Ahmed</a:t>
            </a:r>
            <a:br>
              <a:rPr lang="en-US" sz="2400" b="1" dirty="0">
                <a:solidFill>
                  <a:schemeClr val="bg1"/>
                </a:solidFill>
                <a:latin typeface="Comfortaa" panose="00000500000000000000" pitchFamily="2" charset="0"/>
              </a:rPr>
            </a:br>
            <a:r>
              <a:rPr lang="en-US" sz="2400" b="1" dirty="0">
                <a:solidFill>
                  <a:schemeClr val="bg1"/>
                </a:solidFill>
                <a:latin typeface="Comfortaa" panose="00000500000000000000" pitchFamily="2" charset="0"/>
              </a:rPr>
              <a:t>Ibrahim Nasr</a:t>
            </a:r>
          </a:p>
        </p:txBody>
      </p:sp>
      <p:sp>
        <p:nvSpPr>
          <p:cNvPr id="7" name="TextBox 6">
            <a:extLst>
              <a:ext uri="{FF2B5EF4-FFF2-40B4-BE49-F238E27FC236}">
                <a16:creationId xmlns:a16="http://schemas.microsoft.com/office/drawing/2014/main" id="{E398BEEC-0035-E232-8FAA-D951C84DD0A2}"/>
              </a:ext>
            </a:extLst>
          </p:cNvPr>
          <p:cNvSpPr txBox="1"/>
          <p:nvPr/>
        </p:nvSpPr>
        <p:spPr>
          <a:xfrm>
            <a:off x="3261328" y="959943"/>
            <a:ext cx="7073898" cy="1200329"/>
          </a:xfrm>
          <a:prstGeom prst="rect">
            <a:avLst/>
          </a:prstGeom>
          <a:noFill/>
        </p:spPr>
        <p:txBody>
          <a:bodyPr wrap="square" rtlCol="0">
            <a:spAutoFit/>
          </a:bodyPr>
          <a:lstStyle/>
          <a:p>
            <a:r>
              <a:rPr lang="en-US" sz="2400" b="1" dirty="0">
                <a:solidFill>
                  <a:schemeClr val="bg1"/>
                </a:solidFill>
                <a:latin typeface="Comfortaa" panose="00000500000000000000" pitchFamily="2" charset="0"/>
              </a:rPr>
              <a:t>To Begin, these are the libraries we had to Import so that our code runs smoothly and satisfies the project needs.</a:t>
            </a:r>
          </a:p>
        </p:txBody>
      </p:sp>
      <p:pic>
        <p:nvPicPr>
          <p:cNvPr id="9" name="Picture 8">
            <a:extLst>
              <a:ext uri="{FF2B5EF4-FFF2-40B4-BE49-F238E27FC236}">
                <a16:creationId xmlns:a16="http://schemas.microsoft.com/office/drawing/2014/main" id="{A8C7BAFF-0611-D514-BC5B-115F26F2205B}"/>
              </a:ext>
            </a:extLst>
          </p:cNvPr>
          <p:cNvPicPr>
            <a:picLocks noChangeAspect="1"/>
          </p:cNvPicPr>
          <p:nvPr/>
        </p:nvPicPr>
        <p:blipFill>
          <a:blip r:embed="rId4"/>
          <a:stretch>
            <a:fillRect/>
          </a:stretch>
        </p:blipFill>
        <p:spPr>
          <a:xfrm>
            <a:off x="4183821" y="2509708"/>
            <a:ext cx="5125165" cy="1838582"/>
          </a:xfrm>
          <a:prstGeom prst="rect">
            <a:avLst/>
          </a:prstGeom>
        </p:spPr>
      </p:pic>
    </p:spTree>
    <p:extLst>
      <p:ext uri="{BB962C8B-B14F-4D97-AF65-F5344CB8AC3E}">
        <p14:creationId xmlns:p14="http://schemas.microsoft.com/office/powerpoint/2010/main" val="21899590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8598748">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1617863C-AEE7-1168-D559-A62C5F7DC0A3}"/>
              </a:ext>
            </a:extLst>
          </p:cNvPr>
          <p:cNvSpPr txBox="1"/>
          <p:nvPr/>
        </p:nvSpPr>
        <p:spPr>
          <a:xfrm>
            <a:off x="2607364" y="-1652630"/>
            <a:ext cx="7073898" cy="1200329"/>
          </a:xfrm>
          <a:prstGeom prst="rect">
            <a:avLst/>
          </a:prstGeom>
          <a:noFill/>
        </p:spPr>
        <p:txBody>
          <a:bodyPr wrap="square" rtlCol="0">
            <a:spAutoFit/>
          </a:bodyPr>
          <a:lstStyle/>
          <a:p>
            <a:r>
              <a:rPr lang="en-US" sz="2400" b="1" dirty="0">
                <a:solidFill>
                  <a:schemeClr val="bg1"/>
                </a:solidFill>
                <a:latin typeface="Comfortaa" panose="00000500000000000000" pitchFamily="2" charset="0"/>
              </a:rPr>
              <a:t>To Begin, these are the libraries we had to Import so that our code runs smoothly and satisfies the project needs.</a:t>
            </a:r>
          </a:p>
        </p:txBody>
      </p:sp>
      <p:sp>
        <p:nvSpPr>
          <p:cNvPr id="11" name="TextBox 10">
            <a:extLst>
              <a:ext uri="{FF2B5EF4-FFF2-40B4-BE49-F238E27FC236}">
                <a16:creationId xmlns:a16="http://schemas.microsoft.com/office/drawing/2014/main" id="{328045B6-1F46-C426-3B42-B8C884BCD0AF}"/>
              </a:ext>
            </a:extLst>
          </p:cNvPr>
          <p:cNvSpPr txBox="1"/>
          <p:nvPr/>
        </p:nvSpPr>
        <p:spPr>
          <a:xfrm>
            <a:off x="2975427" y="524110"/>
            <a:ext cx="7542480" cy="830997"/>
          </a:xfrm>
          <a:prstGeom prst="rect">
            <a:avLst/>
          </a:prstGeom>
          <a:noFill/>
        </p:spPr>
        <p:txBody>
          <a:bodyPr wrap="square" rtlCol="0">
            <a:spAutoFit/>
          </a:bodyPr>
          <a:lstStyle/>
          <a:p>
            <a:r>
              <a:rPr lang="en-US" sz="2400" b="1" dirty="0">
                <a:solidFill>
                  <a:schemeClr val="bg1"/>
                </a:solidFill>
                <a:latin typeface="Comfortaa" panose="00000500000000000000" pitchFamily="2" charset="0"/>
              </a:rPr>
              <a:t>This is where we have done the preprocessing to our data.</a:t>
            </a:r>
          </a:p>
        </p:txBody>
      </p:sp>
      <p:sp>
        <p:nvSpPr>
          <p:cNvPr id="12" name="TextBox 11">
            <a:extLst>
              <a:ext uri="{FF2B5EF4-FFF2-40B4-BE49-F238E27FC236}">
                <a16:creationId xmlns:a16="http://schemas.microsoft.com/office/drawing/2014/main" id="{818C1828-74CD-94B0-EB74-2D020892CA88}"/>
              </a:ext>
            </a:extLst>
          </p:cNvPr>
          <p:cNvSpPr txBox="1"/>
          <p:nvPr/>
        </p:nvSpPr>
        <p:spPr>
          <a:xfrm>
            <a:off x="2975427" y="2045673"/>
            <a:ext cx="4513941" cy="4093428"/>
          </a:xfrm>
          <a:prstGeom prst="rect">
            <a:avLst/>
          </a:prstGeom>
          <a:noFill/>
        </p:spPr>
        <p:txBody>
          <a:bodyPr wrap="square" rtlCol="0">
            <a:spAutoFit/>
          </a:bodyPr>
          <a:lstStyle/>
          <a:p>
            <a:pPr marL="342900" indent="-342900">
              <a:buFont typeface="+mj-lt"/>
              <a:buAutoNum type="arabicPeriod"/>
            </a:pPr>
            <a:r>
              <a:rPr lang="en-US" sz="2000" dirty="0">
                <a:solidFill>
                  <a:schemeClr val="bg1"/>
                </a:solidFill>
                <a:latin typeface="Comfortaa" panose="00000500000000000000" pitchFamily="2" charset="0"/>
              </a:rPr>
              <a:t>We displayed the sum of missing values before cleaning.</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 dropped all the rows with missing values.</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 checked for and removed all the duplicates present.</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 handled all the inconsistencies and the outliers.</a:t>
            </a:r>
          </a:p>
        </p:txBody>
      </p:sp>
      <p:pic>
        <p:nvPicPr>
          <p:cNvPr id="3" name="Picture 2">
            <a:extLst>
              <a:ext uri="{FF2B5EF4-FFF2-40B4-BE49-F238E27FC236}">
                <a16:creationId xmlns:a16="http://schemas.microsoft.com/office/drawing/2014/main" id="{FB0FB350-0E81-7273-29CC-DA76A9BC9F62}"/>
              </a:ext>
            </a:extLst>
          </p:cNvPr>
          <p:cNvPicPr>
            <a:picLocks noChangeAspect="1"/>
          </p:cNvPicPr>
          <p:nvPr/>
        </p:nvPicPr>
        <p:blipFill>
          <a:blip r:embed="rId4"/>
          <a:stretch>
            <a:fillRect/>
          </a:stretch>
        </p:blipFill>
        <p:spPr>
          <a:xfrm>
            <a:off x="3533416" y="7356685"/>
            <a:ext cx="5125165" cy="1838582"/>
          </a:xfrm>
          <a:prstGeom prst="rect">
            <a:avLst/>
          </a:prstGeom>
        </p:spPr>
      </p:pic>
      <p:pic>
        <p:nvPicPr>
          <p:cNvPr id="5" name="Picture 4">
            <a:extLst>
              <a:ext uri="{FF2B5EF4-FFF2-40B4-BE49-F238E27FC236}">
                <a16:creationId xmlns:a16="http://schemas.microsoft.com/office/drawing/2014/main" id="{C26D0FE9-4EE3-5AD4-5914-6F79796146A0}"/>
              </a:ext>
            </a:extLst>
          </p:cNvPr>
          <p:cNvPicPr>
            <a:picLocks noChangeAspect="1"/>
          </p:cNvPicPr>
          <p:nvPr/>
        </p:nvPicPr>
        <p:blipFill>
          <a:blip r:embed="rId5"/>
          <a:stretch>
            <a:fillRect/>
          </a:stretch>
        </p:blipFill>
        <p:spPr>
          <a:xfrm>
            <a:off x="7467830" y="1715592"/>
            <a:ext cx="4609703" cy="4505898"/>
          </a:xfrm>
          <a:prstGeom prst="rect">
            <a:avLst/>
          </a:prstGeom>
        </p:spPr>
      </p:pic>
    </p:spTree>
    <p:extLst>
      <p:ext uri="{BB962C8B-B14F-4D97-AF65-F5344CB8AC3E}">
        <p14:creationId xmlns:p14="http://schemas.microsoft.com/office/powerpoint/2010/main" val="1513617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7643741">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328045B6-1F46-C426-3B42-B8C884BCD0AF}"/>
              </a:ext>
            </a:extLst>
          </p:cNvPr>
          <p:cNvSpPr txBox="1"/>
          <p:nvPr/>
        </p:nvSpPr>
        <p:spPr>
          <a:xfrm>
            <a:off x="3661645" y="-2783822"/>
            <a:ext cx="5704114" cy="830997"/>
          </a:xfrm>
          <a:prstGeom prst="rect">
            <a:avLst/>
          </a:prstGeom>
          <a:noFill/>
        </p:spPr>
        <p:txBody>
          <a:bodyPr wrap="square" rtlCol="0">
            <a:spAutoFit/>
          </a:bodyPr>
          <a:lstStyle/>
          <a:p>
            <a:r>
              <a:rPr lang="en-US" sz="2400" b="1" dirty="0">
                <a:solidFill>
                  <a:schemeClr val="bg1"/>
                </a:solidFill>
                <a:latin typeface="Comfortaa" panose="00000500000000000000" pitchFamily="2" charset="0"/>
              </a:rPr>
              <a:t>This is where we have done the preprocessing to our data.</a:t>
            </a:r>
          </a:p>
        </p:txBody>
      </p:sp>
      <p:sp>
        <p:nvSpPr>
          <p:cNvPr id="2" name="TextBox 1">
            <a:extLst>
              <a:ext uri="{FF2B5EF4-FFF2-40B4-BE49-F238E27FC236}">
                <a16:creationId xmlns:a16="http://schemas.microsoft.com/office/drawing/2014/main" id="{8B91D667-5985-3053-1132-231B5F1E0B18}"/>
              </a:ext>
            </a:extLst>
          </p:cNvPr>
          <p:cNvSpPr txBox="1"/>
          <p:nvPr/>
        </p:nvSpPr>
        <p:spPr>
          <a:xfrm>
            <a:off x="2724155" y="495300"/>
            <a:ext cx="7696183" cy="461665"/>
          </a:xfrm>
          <a:prstGeom prst="rect">
            <a:avLst/>
          </a:prstGeom>
          <a:noFill/>
        </p:spPr>
        <p:txBody>
          <a:bodyPr wrap="square" rtlCol="0">
            <a:spAutoFit/>
          </a:bodyPr>
          <a:lstStyle/>
          <a:p>
            <a:r>
              <a:rPr lang="en-US" sz="2400" b="1" dirty="0">
                <a:solidFill>
                  <a:schemeClr val="bg1"/>
                </a:solidFill>
                <a:latin typeface="Comfortaa" panose="00000500000000000000" pitchFamily="2" charset="0"/>
              </a:rPr>
              <a:t>We then did Exploratory Data Analysis (EDA) </a:t>
            </a:r>
          </a:p>
        </p:txBody>
      </p:sp>
      <p:sp>
        <p:nvSpPr>
          <p:cNvPr id="13" name="TextBox 12">
            <a:extLst>
              <a:ext uri="{FF2B5EF4-FFF2-40B4-BE49-F238E27FC236}">
                <a16:creationId xmlns:a16="http://schemas.microsoft.com/office/drawing/2014/main" id="{64F669C3-5568-6059-1F66-5DD55B48FF9E}"/>
              </a:ext>
            </a:extLst>
          </p:cNvPr>
          <p:cNvSpPr txBox="1"/>
          <p:nvPr/>
        </p:nvSpPr>
        <p:spPr>
          <a:xfrm>
            <a:off x="3001122" y="1447745"/>
            <a:ext cx="4513941" cy="3477875"/>
          </a:xfrm>
          <a:prstGeom prst="rect">
            <a:avLst/>
          </a:prstGeom>
          <a:noFill/>
        </p:spPr>
        <p:txBody>
          <a:bodyPr wrap="square" rtlCol="0">
            <a:spAutoFit/>
          </a:bodyPr>
          <a:lstStyle/>
          <a:p>
            <a:pPr marL="342900" indent="-342900">
              <a:buFont typeface="+mj-lt"/>
              <a:buAutoNum type="arabicPeriod"/>
            </a:pPr>
            <a:r>
              <a:rPr lang="en-US" sz="2000" dirty="0">
                <a:solidFill>
                  <a:schemeClr val="bg1"/>
                </a:solidFill>
                <a:latin typeface="Comfortaa" panose="00000500000000000000" pitchFamily="2" charset="0"/>
              </a:rPr>
              <a:t>We’ve Plot histograms for selected numerical columns.</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We’ve Created a heatmap for correlation matrix.</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We’ve Created a scatter matrix.</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We’ve Created and plotted box-plots.</a:t>
            </a:r>
          </a:p>
        </p:txBody>
      </p:sp>
      <p:pic>
        <p:nvPicPr>
          <p:cNvPr id="3" name="Picture 2">
            <a:extLst>
              <a:ext uri="{FF2B5EF4-FFF2-40B4-BE49-F238E27FC236}">
                <a16:creationId xmlns:a16="http://schemas.microsoft.com/office/drawing/2014/main" id="{64CA6438-965F-CA38-40A9-60FAC30E4B5B}"/>
              </a:ext>
            </a:extLst>
          </p:cNvPr>
          <p:cNvPicPr>
            <a:picLocks noChangeAspect="1"/>
          </p:cNvPicPr>
          <p:nvPr/>
        </p:nvPicPr>
        <p:blipFill>
          <a:blip r:embed="rId4"/>
          <a:stretch>
            <a:fillRect/>
          </a:stretch>
        </p:blipFill>
        <p:spPr>
          <a:xfrm>
            <a:off x="7643249" y="7684764"/>
            <a:ext cx="4609703" cy="4505898"/>
          </a:xfrm>
          <a:prstGeom prst="rect">
            <a:avLst/>
          </a:prstGeom>
        </p:spPr>
      </p:pic>
      <p:sp>
        <p:nvSpPr>
          <p:cNvPr id="4" name="TextBox 3">
            <a:extLst>
              <a:ext uri="{FF2B5EF4-FFF2-40B4-BE49-F238E27FC236}">
                <a16:creationId xmlns:a16="http://schemas.microsoft.com/office/drawing/2014/main" id="{C03A6D4F-F3A5-C7D7-F9E1-48F74AFE3BC0}"/>
              </a:ext>
            </a:extLst>
          </p:cNvPr>
          <p:cNvSpPr txBox="1"/>
          <p:nvPr/>
        </p:nvSpPr>
        <p:spPr>
          <a:xfrm>
            <a:off x="12835803" y="1447745"/>
            <a:ext cx="4513941" cy="4093428"/>
          </a:xfrm>
          <a:prstGeom prst="rect">
            <a:avLst/>
          </a:prstGeom>
          <a:noFill/>
        </p:spPr>
        <p:txBody>
          <a:bodyPr wrap="square" rtlCol="0">
            <a:spAutoFit/>
          </a:bodyPr>
          <a:lstStyle/>
          <a:p>
            <a:pPr marL="342900" indent="-342900">
              <a:buFont typeface="+mj-lt"/>
              <a:buAutoNum type="arabicPeriod"/>
            </a:pPr>
            <a:r>
              <a:rPr lang="en-US" sz="2000" dirty="0">
                <a:solidFill>
                  <a:schemeClr val="bg1"/>
                </a:solidFill>
                <a:latin typeface="Comfortaa" panose="00000500000000000000" pitchFamily="2" charset="0"/>
              </a:rPr>
              <a:t>We displayed the sum of missing values before cleaning.</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 dropped all the rows with missing values.</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 checked for and removed all the duplicates present.</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 handled all the inconsistencies and the outliers.</a:t>
            </a:r>
          </a:p>
        </p:txBody>
      </p:sp>
      <p:pic>
        <p:nvPicPr>
          <p:cNvPr id="7" name="Picture 6">
            <a:extLst>
              <a:ext uri="{FF2B5EF4-FFF2-40B4-BE49-F238E27FC236}">
                <a16:creationId xmlns:a16="http://schemas.microsoft.com/office/drawing/2014/main" id="{10896DD3-C8A9-A041-1EAE-DE2D420CCAE7}"/>
              </a:ext>
            </a:extLst>
          </p:cNvPr>
          <p:cNvPicPr>
            <a:picLocks noChangeAspect="1"/>
          </p:cNvPicPr>
          <p:nvPr/>
        </p:nvPicPr>
        <p:blipFill>
          <a:blip r:embed="rId5"/>
          <a:stretch>
            <a:fillRect/>
          </a:stretch>
        </p:blipFill>
        <p:spPr>
          <a:xfrm>
            <a:off x="7425321" y="1301875"/>
            <a:ext cx="4311978" cy="5060825"/>
          </a:xfrm>
          <a:prstGeom prst="rect">
            <a:avLst/>
          </a:prstGeom>
        </p:spPr>
      </p:pic>
    </p:spTree>
    <p:extLst>
      <p:ext uri="{BB962C8B-B14F-4D97-AF65-F5344CB8AC3E}">
        <p14:creationId xmlns:p14="http://schemas.microsoft.com/office/powerpoint/2010/main" val="31808246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6682174">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8B91D667-5985-3053-1132-231B5F1E0B18}"/>
              </a:ext>
            </a:extLst>
          </p:cNvPr>
          <p:cNvSpPr txBox="1"/>
          <p:nvPr/>
        </p:nvSpPr>
        <p:spPr>
          <a:xfrm>
            <a:off x="3295655" y="-1840634"/>
            <a:ext cx="7696183" cy="461665"/>
          </a:xfrm>
          <a:prstGeom prst="rect">
            <a:avLst/>
          </a:prstGeom>
          <a:noFill/>
        </p:spPr>
        <p:txBody>
          <a:bodyPr wrap="square" rtlCol="0">
            <a:spAutoFit/>
          </a:bodyPr>
          <a:lstStyle/>
          <a:p>
            <a:r>
              <a:rPr lang="en-US" sz="2400" b="1" dirty="0">
                <a:solidFill>
                  <a:schemeClr val="bg1"/>
                </a:solidFill>
                <a:latin typeface="Comfortaa" panose="00000500000000000000" pitchFamily="2" charset="0"/>
              </a:rPr>
              <a:t>We then did Exploratory Data Analysis (EDA) </a:t>
            </a:r>
          </a:p>
        </p:txBody>
      </p:sp>
      <p:sp>
        <p:nvSpPr>
          <p:cNvPr id="13" name="TextBox 12">
            <a:extLst>
              <a:ext uri="{FF2B5EF4-FFF2-40B4-BE49-F238E27FC236}">
                <a16:creationId xmlns:a16="http://schemas.microsoft.com/office/drawing/2014/main" id="{64F669C3-5568-6059-1F66-5DD55B48FF9E}"/>
              </a:ext>
            </a:extLst>
          </p:cNvPr>
          <p:cNvSpPr txBox="1"/>
          <p:nvPr/>
        </p:nvSpPr>
        <p:spPr>
          <a:xfrm>
            <a:off x="2629805" y="7876998"/>
            <a:ext cx="4513941" cy="3477875"/>
          </a:xfrm>
          <a:prstGeom prst="rect">
            <a:avLst/>
          </a:prstGeom>
          <a:noFill/>
        </p:spPr>
        <p:txBody>
          <a:bodyPr wrap="square" rtlCol="0">
            <a:spAutoFit/>
          </a:bodyPr>
          <a:lstStyle/>
          <a:p>
            <a:pPr marL="342900" indent="-342900">
              <a:buFont typeface="+mj-lt"/>
              <a:buAutoNum type="arabicPeriod"/>
            </a:pPr>
            <a:r>
              <a:rPr lang="en-US" sz="2000" dirty="0">
                <a:solidFill>
                  <a:schemeClr val="bg1"/>
                </a:solidFill>
                <a:latin typeface="Comfortaa" panose="00000500000000000000" pitchFamily="2" charset="0"/>
              </a:rPr>
              <a:t>We’ve Plot histograms for selected numerical columns.</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We’ve Created a heatmap for correlation matrix.</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We’ve Created a scatter matrix.</a:t>
            </a:r>
          </a:p>
          <a:p>
            <a:pPr marL="342900" indent="-342900">
              <a:buFont typeface="+mj-lt"/>
              <a:buAutoNum type="arabicPeriod"/>
            </a:pPr>
            <a:endParaRPr lang="en-US" sz="2000" dirty="0">
              <a:solidFill>
                <a:schemeClr val="bg1"/>
              </a:solidFill>
              <a:latin typeface="Comfortaa" panose="00000500000000000000" pitchFamily="2" charset="0"/>
            </a:endParaRPr>
          </a:p>
          <a:p>
            <a:pPr marL="342900" indent="-342900">
              <a:buFont typeface="+mj-lt"/>
              <a:buAutoNum type="arabicPeriod"/>
            </a:pPr>
            <a:r>
              <a:rPr lang="en-US" sz="2000" dirty="0">
                <a:solidFill>
                  <a:schemeClr val="bg1"/>
                </a:solidFill>
                <a:latin typeface="Comfortaa" panose="00000500000000000000" pitchFamily="2" charset="0"/>
              </a:rPr>
              <a:t>We’ve Created and plotted box-plots.</a:t>
            </a:r>
          </a:p>
        </p:txBody>
      </p:sp>
      <p:sp>
        <p:nvSpPr>
          <p:cNvPr id="7" name="TextBox 6">
            <a:extLst>
              <a:ext uri="{FF2B5EF4-FFF2-40B4-BE49-F238E27FC236}">
                <a16:creationId xmlns:a16="http://schemas.microsoft.com/office/drawing/2014/main" id="{18BFC420-FC63-3F17-D094-8CDD5D9B043B}"/>
              </a:ext>
            </a:extLst>
          </p:cNvPr>
          <p:cNvSpPr txBox="1"/>
          <p:nvPr/>
        </p:nvSpPr>
        <p:spPr>
          <a:xfrm>
            <a:off x="3597643" y="725708"/>
            <a:ext cx="7696183"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histogram plot</a:t>
            </a:r>
          </a:p>
        </p:txBody>
      </p:sp>
      <p:pic>
        <p:nvPicPr>
          <p:cNvPr id="3" name="Picture 2">
            <a:extLst>
              <a:ext uri="{FF2B5EF4-FFF2-40B4-BE49-F238E27FC236}">
                <a16:creationId xmlns:a16="http://schemas.microsoft.com/office/drawing/2014/main" id="{EB7BA9EE-FBA5-B165-C357-665F1A1BC1F7}"/>
              </a:ext>
            </a:extLst>
          </p:cNvPr>
          <p:cNvPicPr>
            <a:picLocks noChangeAspect="1"/>
          </p:cNvPicPr>
          <p:nvPr/>
        </p:nvPicPr>
        <p:blipFill>
          <a:blip r:embed="rId4"/>
          <a:stretch>
            <a:fillRect/>
          </a:stretch>
        </p:blipFill>
        <p:spPr>
          <a:xfrm>
            <a:off x="13088447" y="1173656"/>
            <a:ext cx="4311978" cy="5060825"/>
          </a:xfrm>
          <a:prstGeom prst="rect">
            <a:avLst/>
          </a:prstGeom>
        </p:spPr>
      </p:pic>
      <p:pic>
        <p:nvPicPr>
          <p:cNvPr id="5" name="Picture 4">
            <a:extLst>
              <a:ext uri="{FF2B5EF4-FFF2-40B4-BE49-F238E27FC236}">
                <a16:creationId xmlns:a16="http://schemas.microsoft.com/office/drawing/2014/main" id="{57375911-97B7-0CC9-D6B9-AEEAAA04ED21}"/>
              </a:ext>
            </a:extLst>
          </p:cNvPr>
          <p:cNvPicPr>
            <a:picLocks noChangeAspect="1"/>
          </p:cNvPicPr>
          <p:nvPr/>
        </p:nvPicPr>
        <p:blipFill>
          <a:blip r:embed="rId5"/>
          <a:stretch>
            <a:fillRect/>
          </a:stretch>
        </p:blipFill>
        <p:spPr>
          <a:xfrm>
            <a:off x="3555881" y="1341220"/>
            <a:ext cx="7779706" cy="5362933"/>
          </a:xfrm>
          <a:prstGeom prst="rect">
            <a:avLst/>
          </a:prstGeom>
        </p:spPr>
      </p:pic>
    </p:spTree>
    <p:extLst>
      <p:ext uri="{BB962C8B-B14F-4D97-AF65-F5344CB8AC3E}">
        <p14:creationId xmlns:p14="http://schemas.microsoft.com/office/powerpoint/2010/main" val="1837595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5752340">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18BFC420-FC63-3F17-D094-8CDD5D9B043B}"/>
              </a:ext>
            </a:extLst>
          </p:cNvPr>
          <p:cNvSpPr txBox="1"/>
          <p:nvPr/>
        </p:nvSpPr>
        <p:spPr>
          <a:xfrm>
            <a:off x="3673843" y="-1587988"/>
            <a:ext cx="7696183"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histogram plot</a:t>
            </a:r>
          </a:p>
        </p:txBody>
      </p:sp>
      <p:sp>
        <p:nvSpPr>
          <p:cNvPr id="3" name="TextBox 2">
            <a:extLst>
              <a:ext uri="{FF2B5EF4-FFF2-40B4-BE49-F238E27FC236}">
                <a16:creationId xmlns:a16="http://schemas.microsoft.com/office/drawing/2014/main" id="{94A13360-C036-1602-2AD4-53E4A69CF972}"/>
              </a:ext>
            </a:extLst>
          </p:cNvPr>
          <p:cNvSpPr txBox="1"/>
          <p:nvPr/>
        </p:nvSpPr>
        <p:spPr>
          <a:xfrm>
            <a:off x="3597643" y="725708"/>
            <a:ext cx="7696183"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Correlation Matrix.</a:t>
            </a:r>
          </a:p>
        </p:txBody>
      </p:sp>
      <p:pic>
        <p:nvPicPr>
          <p:cNvPr id="2" name="Picture 1">
            <a:extLst>
              <a:ext uri="{FF2B5EF4-FFF2-40B4-BE49-F238E27FC236}">
                <a16:creationId xmlns:a16="http://schemas.microsoft.com/office/drawing/2014/main" id="{ADCA9420-2983-1652-C1BF-3128B0A5C3D5}"/>
              </a:ext>
            </a:extLst>
          </p:cNvPr>
          <p:cNvPicPr>
            <a:picLocks noChangeAspect="1"/>
          </p:cNvPicPr>
          <p:nvPr/>
        </p:nvPicPr>
        <p:blipFill>
          <a:blip r:embed="rId4"/>
          <a:stretch>
            <a:fillRect/>
          </a:stretch>
        </p:blipFill>
        <p:spPr>
          <a:xfrm>
            <a:off x="12646701" y="989848"/>
            <a:ext cx="7779706" cy="5362933"/>
          </a:xfrm>
          <a:prstGeom prst="rect">
            <a:avLst/>
          </a:prstGeom>
        </p:spPr>
      </p:pic>
      <p:pic>
        <p:nvPicPr>
          <p:cNvPr id="9" name="Picture 8">
            <a:extLst>
              <a:ext uri="{FF2B5EF4-FFF2-40B4-BE49-F238E27FC236}">
                <a16:creationId xmlns:a16="http://schemas.microsoft.com/office/drawing/2014/main" id="{6600F9EE-497D-D5D5-1CE8-25B292B9482F}"/>
              </a:ext>
            </a:extLst>
          </p:cNvPr>
          <p:cNvPicPr>
            <a:picLocks noChangeAspect="1"/>
          </p:cNvPicPr>
          <p:nvPr/>
        </p:nvPicPr>
        <p:blipFill>
          <a:blip r:embed="rId5"/>
          <a:stretch>
            <a:fillRect/>
          </a:stretch>
        </p:blipFill>
        <p:spPr>
          <a:xfrm>
            <a:off x="4392730" y="1407862"/>
            <a:ext cx="5282881" cy="4944919"/>
          </a:xfrm>
          <a:prstGeom prst="rect">
            <a:avLst/>
          </a:prstGeom>
        </p:spPr>
      </p:pic>
    </p:spTree>
    <p:extLst>
      <p:ext uri="{BB962C8B-B14F-4D97-AF65-F5344CB8AC3E}">
        <p14:creationId xmlns:p14="http://schemas.microsoft.com/office/powerpoint/2010/main" val="14798141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4862181">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94A13360-C036-1602-2AD4-53E4A69CF972}"/>
              </a:ext>
            </a:extLst>
          </p:cNvPr>
          <p:cNvSpPr txBox="1"/>
          <p:nvPr/>
        </p:nvSpPr>
        <p:spPr>
          <a:xfrm>
            <a:off x="3597643" y="725708"/>
            <a:ext cx="7696183"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Scatter Matrix.</a:t>
            </a:r>
          </a:p>
        </p:txBody>
      </p:sp>
      <p:sp>
        <p:nvSpPr>
          <p:cNvPr id="2" name="TextBox 1">
            <a:extLst>
              <a:ext uri="{FF2B5EF4-FFF2-40B4-BE49-F238E27FC236}">
                <a16:creationId xmlns:a16="http://schemas.microsoft.com/office/drawing/2014/main" id="{17CEC52A-4A6E-6822-CE8E-F1D7C91EE7A1}"/>
              </a:ext>
            </a:extLst>
          </p:cNvPr>
          <p:cNvSpPr txBox="1"/>
          <p:nvPr/>
        </p:nvSpPr>
        <p:spPr>
          <a:xfrm>
            <a:off x="3506494" y="-1144328"/>
            <a:ext cx="7696183"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Correlation Matrix.</a:t>
            </a:r>
          </a:p>
        </p:txBody>
      </p:sp>
      <p:pic>
        <p:nvPicPr>
          <p:cNvPr id="4" name="Picture 3">
            <a:extLst>
              <a:ext uri="{FF2B5EF4-FFF2-40B4-BE49-F238E27FC236}">
                <a16:creationId xmlns:a16="http://schemas.microsoft.com/office/drawing/2014/main" id="{D99ACADD-7F02-642D-677C-51179BC072D6}"/>
              </a:ext>
            </a:extLst>
          </p:cNvPr>
          <p:cNvPicPr>
            <a:picLocks noChangeAspect="1"/>
          </p:cNvPicPr>
          <p:nvPr/>
        </p:nvPicPr>
        <p:blipFill>
          <a:blip r:embed="rId4"/>
          <a:stretch>
            <a:fillRect/>
          </a:stretch>
        </p:blipFill>
        <p:spPr>
          <a:xfrm>
            <a:off x="13257330" y="1187373"/>
            <a:ext cx="5282881" cy="4944919"/>
          </a:xfrm>
          <a:prstGeom prst="rect">
            <a:avLst/>
          </a:prstGeom>
        </p:spPr>
      </p:pic>
      <p:pic>
        <p:nvPicPr>
          <p:cNvPr id="7" name="Picture 6">
            <a:extLst>
              <a:ext uri="{FF2B5EF4-FFF2-40B4-BE49-F238E27FC236}">
                <a16:creationId xmlns:a16="http://schemas.microsoft.com/office/drawing/2014/main" id="{71A6339D-9780-C7E4-DC6D-2DAB593364DF}"/>
              </a:ext>
            </a:extLst>
          </p:cNvPr>
          <p:cNvPicPr>
            <a:picLocks noChangeAspect="1"/>
          </p:cNvPicPr>
          <p:nvPr/>
        </p:nvPicPr>
        <p:blipFill>
          <a:blip r:embed="rId5"/>
          <a:stretch>
            <a:fillRect/>
          </a:stretch>
        </p:blipFill>
        <p:spPr>
          <a:xfrm>
            <a:off x="4130586" y="1187373"/>
            <a:ext cx="6447997" cy="5473700"/>
          </a:xfrm>
          <a:prstGeom prst="rect">
            <a:avLst/>
          </a:prstGeom>
        </p:spPr>
      </p:pic>
    </p:spTree>
    <p:extLst>
      <p:ext uri="{BB962C8B-B14F-4D97-AF65-F5344CB8AC3E}">
        <p14:creationId xmlns:p14="http://schemas.microsoft.com/office/powerpoint/2010/main" val="24020568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pic>
        <p:nvPicPr>
          <p:cNvPr id="16" name="Picture 15" descr="A room with many rows of computer servers&#10;&#10;Description automatically generated with medium confidence">
            <a:extLst>
              <a:ext uri="{FF2B5EF4-FFF2-40B4-BE49-F238E27FC236}">
                <a16:creationId xmlns:a16="http://schemas.microsoft.com/office/drawing/2014/main" id="{5C11F835-DDF5-8A9B-59CC-A4834C77AAF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75"/>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a:noFill/>
          <a:effectLst>
            <a:reflection endPos="0" dir="5400000" sy="-100000" algn="bl" rotWithShape="0"/>
          </a:effectLst>
        </p:spPr>
      </p:pic>
      <p:sp>
        <p:nvSpPr>
          <p:cNvPr id="27" name="TextBox 26">
            <a:extLst>
              <a:ext uri="{FF2B5EF4-FFF2-40B4-BE49-F238E27FC236}">
                <a16:creationId xmlns:a16="http://schemas.microsoft.com/office/drawing/2014/main" id="{07E7D0CB-2D82-A453-7B33-6F8907D9DEC7}"/>
              </a:ext>
            </a:extLst>
          </p:cNvPr>
          <p:cNvSpPr txBox="1"/>
          <p:nvPr/>
        </p:nvSpPr>
        <p:spPr>
          <a:xfrm rot="3908427">
            <a:off x="-6654952" y="-1090567"/>
            <a:ext cx="8665334" cy="9039132"/>
          </a:xfrm>
          <a:custGeom>
            <a:avLst/>
            <a:gdLst/>
            <a:ahLst/>
            <a:cxnLst/>
            <a:rect l="l" t="t" r="r" b="b"/>
            <a:pathLst>
              <a:path w="2668176" h="2661140">
                <a:moveTo>
                  <a:pt x="1470335" y="2509848"/>
                </a:moveTo>
                <a:cubicBezTo>
                  <a:pt x="1479724" y="2508776"/>
                  <a:pt x="1488396" y="2509453"/>
                  <a:pt x="1496350" y="2511878"/>
                </a:cubicBezTo>
                <a:cubicBezTo>
                  <a:pt x="1504303" y="2514303"/>
                  <a:pt x="1510851" y="2518349"/>
                  <a:pt x="1515991" y="2524016"/>
                </a:cubicBezTo>
                <a:cubicBezTo>
                  <a:pt x="1521132" y="2529683"/>
                  <a:pt x="1524200" y="2536879"/>
                  <a:pt x="1525196" y="2545603"/>
                </a:cubicBezTo>
                <a:lnTo>
                  <a:pt x="1506232" y="2547768"/>
                </a:lnTo>
                <a:cubicBezTo>
                  <a:pt x="1505329" y="2539857"/>
                  <a:pt x="1501714" y="2533941"/>
                  <a:pt x="1495387" y="2530019"/>
                </a:cubicBezTo>
                <a:cubicBezTo>
                  <a:pt x="1489060" y="2526098"/>
                  <a:pt x="1481313" y="2524660"/>
                  <a:pt x="1472145" y="2525707"/>
                </a:cubicBezTo>
                <a:cubicBezTo>
                  <a:pt x="1462459" y="2526813"/>
                  <a:pt x="1455235" y="2530446"/>
                  <a:pt x="1450471" y="2536607"/>
                </a:cubicBezTo>
                <a:cubicBezTo>
                  <a:pt x="1445706" y="2542768"/>
                  <a:pt x="1443944" y="2551283"/>
                  <a:pt x="1445185" y="2562151"/>
                </a:cubicBezTo>
                <a:cubicBezTo>
                  <a:pt x="1446409" y="2572872"/>
                  <a:pt x="1450031" y="2580491"/>
                  <a:pt x="1456052" y="2585009"/>
                </a:cubicBezTo>
                <a:cubicBezTo>
                  <a:pt x="1462072" y="2589527"/>
                  <a:pt x="1469704" y="2591259"/>
                  <a:pt x="1478945" y="2590204"/>
                </a:cubicBezTo>
                <a:cubicBezTo>
                  <a:pt x="1485821" y="2589419"/>
                  <a:pt x="1491384" y="2587791"/>
                  <a:pt x="1495633" y="2585322"/>
                </a:cubicBezTo>
                <a:cubicBezTo>
                  <a:pt x="1499883" y="2582852"/>
                  <a:pt x="1503288" y="2579711"/>
                  <a:pt x="1505848" y="2575898"/>
                </a:cubicBezTo>
                <a:lnTo>
                  <a:pt x="1522594" y="2573987"/>
                </a:lnTo>
                <a:lnTo>
                  <a:pt x="1525122" y="2652228"/>
                </a:lnTo>
                <a:lnTo>
                  <a:pt x="1447048" y="2661140"/>
                </a:lnTo>
                <a:lnTo>
                  <a:pt x="1445161" y="2644616"/>
                </a:lnTo>
                <a:lnTo>
                  <a:pt x="1508375" y="2637400"/>
                </a:lnTo>
                <a:lnTo>
                  <a:pt x="1507028" y="2591155"/>
                </a:lnTo>
                <a:cubicBezTo>
                  <a:pt x="1504647" y="2594572"/>
                  <a:pt x="1501166" y="2597703"/>
                  <a:pt x="1496585" y="2600548"/>
                </a:cubicBezTo>
                <a:cubicBezTo>
                  <a:pt x="1492004" y="2603393"/>
                  <a:pt x="1485869" y="2605254"/>
                  <a:pt x="1478180" y="2606132"/>
                </a:cubicBezTo>
                <a:cubicBezTo>
                  <a:pt x="1469603" y="2607111"/>
                  <a:pt x="1461577" y="2606342"/>
                  <a:pt x="1454099" y="2603825"/>
                </a:cubicBezTo>
                <a:cubicBezTo>
                  <a:pt x="1446622" y="2601308"/>
                  <a:pt x="1440361" y="2596817"/>
                  <a:pt x="1435316" y="2590353"/>
                </a:cubicBezTo>
                <a:cubicBezTo>
                  <a:pt x="1430272" y="2583889"/>
                  <a:pt x="1427129" y="2575222"/>
                  <a:pt x="1425888" y="2564354"/>
                </a:cubicBezTo>
                <a:cubicBezTo>
                  <a:pt x="1424682" y="2553781"/>
                  <a:pt x="1425809" y="2544627"/>
                  <a:pt x="1429270" y="2536892"/>
                </a:cubicBezTo>
                <a:cubicBezTo>
                  <a:pt x="1432731" y="2529158"/>
                  <a:pt x="1438000" y="2522995"/>
                  <a:pt x="1445078" y="2518405"/>
                </a:cubicBezTo>
                <a:cubicBezTo>
                  <a:pt x="1452157" y="2513814"/>
                  <a:pt x="1460575" y="2510962"/>
                  <a:pt x="1470335" y="2509848"/>
                </a:cubicBezTo>
                <a:close/>
                <a:moveTo>
                  <a:pt x="1116412" y="2499877"/>
                </a:moveTo>
                <a:lnTo>
                  <a:pt x="1135673" y="2503128"/>
                </a:lnTo>
                <a:lnTo>
                  <a:pt x="1115311" y="2623759"/>
                </a:lnTo>
                <a:cubicBezTo>
                  <a:pt x="1117750" y="2621378"/>
                  <a:pt x="1121000" y="2619229"/>
                  <a:pt x="1125059" y="2617310"/>
                </a:cubicBezTo>
                <a:cubicBezTo>
                  <a:pt x="1129118" y="2615392"/>
                  <a:pt x="1133810" y="2613863"/>
                  <a:pt x="1139134" y="2612724"/>
                </a:cubicBezTo>
                <a:cubicBezTo>
                  <a:pt x="1144458" y="2611585"/>
                  <a:pt x="1150276" y="2611096"/>
                  <a:pt x="1156588" y="2611256"/>
                </a:cubicBezTo>
                <a:lnTo>
                  <a:pt x="1153653" y="2628646"/>
                </a:lnTo>
                <a:cubicBezTo>
                  <a:pt x="1147389" y="2628645"/>
                  <a:pt x="1141405" y="2629559"/>
                  <a:pt x="1135701" y="2631389"/>
                </a:cubicBezTo>
                <a:cubicBezTo>
                  <a:pt x="1129996" y="2633218"/>
                  <a:pt x="1124847" y="2635556"/>
                  <a:pt x="1120253" y="2638403"/>
                </a:cubicBezTo>
                <a:cubicBezTo>
                  <a:pt x="1115660" y="2641250"/>
                  <a:pt x="1111953" y="2644096"/>
                  <a:pt x="1109134" y="2646941"/>
                </a:cubicBezTo>
                <a:lnTo>
                  <a:pt x="1092074" y="2644061"/>
                </a:lnTo>
                <a:close/>
                <a:moveTo>
                  <a:pt x="1588122" y="2492404"/>
                </a:moveTo>
                <a:lnTo>
                  <a:pt x="1613857" y="2612003"/>
                </a:lnTo>
                <a:cubicBezTo>
                  <a:pt x="1615242" y="2608889"/>
                  <a:pt x="1617465" y="2605689"/>
                  <a:pt x="1620526" y="2602405"/>
                </a:cubicBezTo>
                <a:cubicBezTo>
                  <a:pt x="1623587" y="2599120"/>
                  <a:pt x="1627380" y="2595963"/>
                  <a:pt x="1631904" y="2592935"/>
                </a:cubicBezTo>
                <a:cubicBezTo>
                  <a:pt x="1636428" y="2589906"/>
                  <a:pt x="1641652" y="2587297"/>
                  <a:pt x="1647575" y="2585109"/>
                </a:cubicBezTo>
                <a:lnTo>
                  <a:pt x="1651285" y="2602351"/>
                </a:lnTo>
                <a:cubicBezTo>
                  <a:pt x="1645466" y="2604669"/>
                  <a:pt x="1640245" y="2607733"/>
                  <a:pt x="1635623" y="2611544"/>
                </a:cubicBezTo>
                <a:cubicBezTo>
                  <a:pt x="1631000" y="2615355"/>
                  <a:pt x="1627083" y="2619433"/>
                  <a:pt x="1623869" y="2623778"/>
                </a:cubicBezTo>
                <a:cubicBezTo>
                  <a:pt x="1620656" y="2628123"/>
                  <a:pt x="1618266" y="2632139"/>
                  <a:pt x="1616699" y="2635825"/>
                </a:cubicBezTo>
                <a:lnTo>
                  <a:pt x="1599785" y="2639465"/>
                </a:lnTo>
                <a:lnTo>
                  <a:pt x="1569025" y="2496513"/>
                </a:lnTo>
                <a:close/>
                <a:moveTo>
                  <a:pt x="1012001" y="2489984"/>
                </a:moveTo>
                <a:cubicBezTo>
                  <a:pt x="1002595" y="2487421"/>
                  <a:pt x="994839" y="2488431"/>
                  <a:pt x="988731" y="2493015"/>
                </a:cubicBezTo>
                <a:cubicBezTo>
                  <a:pt x="982623" y="2497598"/>
                  <a:pt x="978396" y="2504197"/>
                  <a:pt x="976048" y="2512812"/>
                </a:cubicBezTo>
                <a:cubicBezTo>
                  <a:pt x="973681" y="2521500"/>
                  <a:pt x="974038" y="2528963"/>
                  <a:pt x="977120" y="2535201"/>
                </a:cubicBezTo>
                <a:cubicBezTo>
                  <a:pt x="980202" y="2541440"/>
                  <a:pt x="985764" y="2545655"/>
                  <a:pt x="993805" y="2547846"/>
                </a:cubicBezTo>
                <a:cubicBezTo>
                  <a:pt x="1003139" y="2550389"/>
                  <a:pt x="1011920" y="2550430"/>
                  <a:pt x="1020149" y="2547967"/>
                </a:cubicBezTo>
                <a:cubicBezTo>
                  <a:pt x="1024264" y="2546736"/>
                  <a:pt x="1027995" y="2545217"/>
                  <a:pt x="1031341" y="2543410"/>
                </a:cubicBezTo>
                <a:lnTo>
                  <a:pt x="1033378" y="2541969"/>
                </a:lnTo>
                <a:lnTo>
                  <a:pt x="1035264" y="2532462"/>
                </a:lnTo>
                <a:cubicBezTo>
                  <a:pt x="1035826" y="2527322"/>
                  <a:pt x="1035827" y="2522699"/>
                  <a:pt x="1035268" y="2518594"/>
                </a:cubicBezTo>
                <a:cubicBezTo>
                  <a:pt x="1034150" y="2510384"/>
                  <a:pt x="1031482" y="2503969"/>
                  <a:pt x="1027265" y="2499349"/>
                </a:cubicBezTo>
                <a:cubicBezTo>
                  <a:pt x="1023048" y="2494730"/>
                  <a:pt x="1017960" y="2491608"/>
                  <a:pt x="1012001" y="2489984"/>
                </a:cubicBezTo>
                <a:close/>
                <a:moveTo>
                  <a:pt x="989436" y="2473655"/>
                </a:moveTo>
                <a:cubicBezTo>
                  <a:pt x="997441" y="2471594"/>
                  <a:pt x="1006397" y="2471913"/>
                  <a:pt x="1016305" y="2474613"/>
                </a:cubicBezTo>
                <a:cubicBezTo>
                  <a:pt x="1026285" y="2477332"/>
                  <a:pt x="1034537" y="2482145"/>
                  <a:pt x="1041062" y="2489052"/>
                </a:cubicBezTo>
                <a:cubicBezTo>
                  <a:pt x="1047587" y="2495959"/>
                  <a:pt x="1051665" y="2505265"/>
                  <a:pt x="1053296" y="2516970"/>
                </a:cubicBezTo>
                <a:cubicBezTo>
                  <a:pt x="1054927" y="2528675"/>
                  <a:pt x="1053424" y="2543035"/>
                  <a:pt x="1048787" y="2560051"/>
                </a:cubicBezTo>
                <a:cubicBezTo>
                  <a:pt x="1044249" y="2576708"/>
                  <a:pt x="1038358" y="2589834"/>
                  <a:pt x="1031116" y="2599430"/>
                </a:cubicBezTo>
                <a:cubicBezTo>
                  <a:pt x="1023874" y="2609025"/>
                  <a:pt x="1015626" y="2615378"/>
                  <a:pt x="1006372" y="2618486"/>
                </a:cubicBezTo>
                <a:cubicBezTo>
                  <a:pt x="997118" y="2621595"/>
                  <a:pt x="987321" y="2621741"/>
                  <a:pt x="976983" y="2618924"/>
                </a:cubicBezTo>
                <a:cubicBezTo>
                  <a:pt x="965567" y="2615813"/>
                  <a:pt x="956731" y="2610243"/>
                  <a:pt x="950473" y="2602214"/>
                </a:cubicBezTo>
                <a:cubicBezTo>
                  <a:pt x="944216" y="2594184"/>
                  <a:pt x="941643" y="2583881"/>
                  <a:pt x="942756" y="2571304"/>
                </a:cubicBezTo>
                <a:lnTo>
                  <a:pt x="960849" y="2576234"/>
                </a:lnTo>
                <a:cubicBezTo>
                  <a:pt x="960538" y="2583322"/>
                  <a:pt x="962112" y="2589150"/>
                  <a:pt x="965572" y="2593718"/>
                </a:cubicBezTo>
                <a:cubicBezTo>
                  <a:pt x="969032" y="2598286"/>
                  <a:pt x="974244" y="2601518"/>
                  <a:pt x="981208" y="2603416"/>
                </a:cubicBezTo>
                <a:cubicBezTo>
                  <a:pt x="991547" y="2606233"/>
                  <a:pt x="1000971" y="2603846"/>
                  <a:pt x="1009480" y="2596253"/>
                </a:cubicBezTo>
                <a:cubicBezTo>
                  <a:pt x="1013734" y="2592457"/>
                  <a:pt x="1017602" y="2587124"/>
                  <a:pt x="1021084" y="2580254"/>
                </a:cubicBezTo>
                <a:lnTo>
                  <a:pt x="1029708" y="2556835"/>
                </a:lnTo>
                <a:lnTo>
                  <a:pt x="1024019" y="2560302"/>
                </a:lnTo>
                <a:cubicBezTo>
                  <a:pt x="1018635" y="2562652"/>
                  <a:pt x="1012842" y="2564101"/>
                  <a:pt x="1006638" y="2564647"/>
                </a:cubicBezTo>
                <a:cubicBezTo>
                  <a:pt x="1000435" y="2565194"/>
                  <a:pt x="993923" y="2564538"/>
                  <a:pt x="987102" y="2562679"/>
                </a:cubicBezTo>
                <a:cubicBezTo>
                  <a:pt x="979133" y="2560508"/>
                  <a:pt x="972470" y="2556938"/>
                  <a:pt x="967114" y="2551969"/>
                </a:cubicBezTo>
                <a:cubicBezTo>
                  <a:pt x="961758" y="2547000"/>
                  <a:pt x="958119" y="2540822"/>
                  <a:pt x="956199" y="2533434"/>
                </a:cubicBezTo>
                <a:cubicBezTo>
                  <a:pt x="954279" y="2526047"/>
                  <a:pt x="954590" y="2517686"/>
                  <a:pt x="957133" y="2508353"/>
                </a:cubicBezTo>
                <a:cubicBezTo>
                  <a:pt x="959598" y="2499306"/>
                  <a:pt x="963597" y="2491777"/>
                  <a:pt x="969130" y="2485765"/>
                </a:cubicBezTo>
                <a:cubicBezTo>
                  <a:pt x="974663" y="2479753"/>
                  <a:pt x="981432" y="2475716"/>
                  <a:pt x="989436" y="2473655"/>
                </a:cubicBezTo>
                <a:close/>
                <a:moveTo>
                  <a:pt x="1955398" y="2398750"/>
                </a:moveTo>
                <a:lnTo>
                  <a:pt x="1909370" y="2423689"/>
                </a:lnTo>
                <a:lnTo>
                  <a:pt x="1945211" y="2489836"/>
                </a:lnTo>
                <a:close/>
                <a:moveTo>
                  <a:pt x="1963578" y="2375655"/>
                </a:moveTo>
                <a:lnTo>
                  <a:pt x="1971608" y="2390475"/>
                </a:lnTo>
                <a:lnTo>
                  <a:pt x="1957825" y="2511946"/>
                </a:lnTo>
                <a:lnTo>
                  <a:pt x="1941142" y="2520986"/>
                </a:lnTo>
                <a:lnTo>
                  <a:pt x="1893177" y="2432463"/>
                </a:lnTo>
                <a:lnTo>
                  <a:pt x="1875610" y="2441982"/>
                </a:lnTo>
                <a:lnTo>
                  <a:pt x="1867793" y="2427555"/>
                </a:lnTo>
                <a:lnTo>
                  <a:pt x="1885360" y="2418036"/>
                </a:lnTo>
                <a:lnTo>
                  <a:pt x="1871322" y="2392127"/>
                </a:lnTo>
                <a:lnTo>
                  <a:pt x="1887711" y="2383247"/>
                </a:lnTo>
                <a:lnTo>
                  <a:pt x="1901750" y="2409156"/>
                </a:lnTo>
                <a:close/>
                <a:moveTo>
                  <a:pt x="695936" y="2334324"/>
                </a:moveTo>
                <a:lnTo>
                  <a:pt x="712586" y="2344538"/>
                </a:lnTo>
                <a:lnTo>
                  <a:pt x="648620" y="2448819"/>
                </a:lnTo>
                <a:cubicBezTo>
                  <a:pt x="651773" y="2447523"/>
                  <a:pt x="655590" y="2446743"/>
                  <a:pt x="660072" y="2446481"/>
                </a:cubicBezTo>
                <a:cubicBezTo>
                  <a:pt x="664554" y="2446219"/>
                  <a:pt x="669477" y="2446554"/>
                  <a:pt x="674841" y="2447487"/>
                </a:cubicBezTo>
                <a:cubicBezTo>
                  <a:pt x="680205" y="2448420"/>
                  <a:pt x="685785" y="2450140"/>
                  <a:pt x="691580" y="2452648"/>
                </a:cubicBezTo>
                <a:lnTo>
                  <a:pt x="682359" y="2467681"/>
                </a:lnTo>
                <a:cubicBezTo>
                  <a:pt x="676549" y="2465339"/>
                  <a:pt x="670657" y="2463951"/>
                  <a:pt x="664682" y="2463516"/>
                </a:cubicBezTo>
                <a:cubicBezTo>
                  <a:pt x="658707" y="2463081"/>
                  <a:pt x="653057" y="2463326"/>
                  <a:pt x="647732" y="2464250"/>
                </a:cubicBezTo>
                <a:cubicBezTo>
                  <a:pt x="642408" y="2465174"/>
                  <a:pt x="637906" y="2466429"/>
                  <a:pt x="634228" y="2468014"/>
                </a:cubicBezTo>
                <a:lnTo>
                  <a:pt x="619480" y="2458967"/>
                </a:lnTo>
                <a:close/>
                <a:moveTo>
                  <a:pt x="2003123" y="2313726"/>
                </a:moveTo>
                <a:lnTo>
                  <a:pt x="2071660" y="2415062"/>
                </a:lnTo>
                <a:cubicBezTo>
                  <a:pt x="2071782" y="2411655"/>
                  <a:pt x="2072650" y="2407857"/>
                  <a:pt x="2074262" y="2403667"/>
                </a:cubicBezTo>
                <a:cubicBezTo>
                  <a:pt x="2075875" y="2399477"/>
                  <a:pt x="2078215" y="2395132"/>
                  <a:pt x="2081281" y="2390633"/>
                </a:cubicBezTo>
                <a:cubicBezTo>
                  <a:pt x="2084347" y="2386134"/>
                  <a:pt x="2088218" y="2381763"/>
                  <a:pt x="2092896" y="2377522"/>
                </a:cubicBezTo>
                <a:lnTo>
                  <a:pt x="2102776" y="2392131"/>
                </a:lnTo>
                <a:cubicBezTo>
                  <a:pt x="2098244" y="2396454"/>
                  <a:pt x="2094545" y="2401246"/>
                  <a:pt x="2091680" y="2406507"/>
                </a:cubicBezTo>
                <a:cubicBezTo>
                  <a:pt x="2088816" y="2411769"/>
                  <a:pt x="2086704" y="2417015"/>
                  <a:pt x="2085346" y="2422246"/>
                </a:cubicBezTo>
                <a:cubicBezTo>
                  <a:pt x="2083988" y="2427476"/>
                  <a:pt x="2083270" y="2432094"/>
                  <a:pt x="2083194" y="2436099"/>
                </a:cubicBezTo>
                <a:lnTo>
                  <a:pt x="2068862" y="2445792"/>
                </a:lnTo>
                <a:lnTo>
                  <a:pt x="1986943" y="2324669"/>
                </a:lnTo>
                <a:close/>
                <a:moveTo>
                  <a:pt x="623708" y="2284332"/>
                </a:moveTo>
                <a:lnTo>
                  <a:pt x="639904" y="2296597"/>
                </a:lnTo>
                <a:lnTo>
                  <a:pt x="511642" y="2360765"/>
                </a:lnTo>
                <a:lnTo>
                  <a:pt x="576780" y="2410092"/>
                </a:lnTo>
                <a:lnTo>
                  <a:pt x="566470" y="2423706"/>
                </a:lnTo>
                <a:lnTo>
                  <a:pt x="486205" y="2362924"/>
                </a:lnTo>
                <a:lnTo>
                  <a:pt x="496043" y="2349932"/>
                </a:lnTo>
                <a:close/>
                <a:moveTo>
                  <a:pt x="2281030" y="2067152"/>
                </a:moveTo>
                <a:cubicBezTo>
                  <a:pt x="2293044" y="2065057"/>
                  <a:pt x="2304711" y="2068725"/>
                  <a:pt x="2316030" y="2078158"/>
                </a:cubicBezTo>
                <a:lnTo>
                  <a:pt x="2304096" y="2092478"/>
                </a:lnTo>
                <a:cubicBezTo>
                  <a:pt x="2297122" y="2086666"/>
                  <a:pt x="2289740" y="2084219"/>
                  <a:pt x="2281951" y="2085138"/>
                </a:cubicBezTo>
                <a:cubicBezTo>
                  <a:pt x="2274162" y="2086057"/>
                  <a:pt x="2267028" y="2090404"/>
                  <a:pt x="2260548" y="2098178"/>
                </a:cubicBezTo>
                <a:cubicBezTo>
                  <a:pt x="2254546" y="2105381"/>
                  <a:pt x="2251561" y="2112508"/>
                  <a:pt x="2251594" y="2119558"/>
                </a:cubicBezTo>
                <a:cubicBezTo>
                  <a:pt x="2251627" y="2126609"/>
                  <a:pt x="2255302" y="2133183"/>
                  <a:pt x="2262619" y="2139281"/>
                </a:cubicBezTo>
                <a:cubicBezTo>
                  <a:pt x="2269650" y="2145141"/>
                  <a:pt x="2276729" y="2147166"/>
                  <a:pt x="2283856" y="2145356"/>
                </a:cubicBezTo>
                <a:cubicBezTo>
                  <a:pt x="2290983" y="2143546"/>
                  <a:pt x="2297857" y="2138668"/>
                  <a:pt x="2304480" y="2130722"/>
                </a:cubicBezTo>
                <a:lnTo>
                  <a:pt x="2309982" y="2124120"/>
                </a:lnTo>
                <a:lnTo>
                  <a:pt x="2322158" y="2134267"/>
                </a:lnTo>
                <a:lnTo>
                  <a:pt x="2316370" y="2141213"/>
                </a:lnTo>
                <a:cubicBezTo>
                  <a:pt x="2310414" y="2148358"/>
                  <a:pt x="2307636" y="2155294"/>
                  <a:pt x="2308036" y="2162021"/>
                </a:cubicBezTo>
                <a:cubicBezTo>
                  <a:pt x="2308436" y="2168748"/>
                  <a:pt x="2311580" y="2174565"/>
                  <a:pt x="2317468" y="2179472"/>
                </a:cubicBezTo>
                <a:cubicBezTo>
                  <a:pt x="2323070" y="2184141"/>
                  <a:pt x="2328806" y="2185772"/>
                  <a:pt x="2334675" y="2184367"/>
                </a:cubicBezTo>
                <a:cubicBezTo>
                  <a:pt x="2340544" y="2182962"/>
                  <a:pt x="2346004" y="2179230"/>
                  <a:pt x="2351054" y="2173171"/>
                </a:cubicBezTo>
                <a:cubicBezTo>
                  <a:pt x="2356771" y="2166311"/>
                  <a:pt x="2359372" y="2159470"/>
                  <a:pt x="2358858" y="2152648"/>
                </a:cubicBezTo>
                <a:cubicBezTo>
                  <a:pt x="2358344" y="2145826"/>
                  <a:pt x="2355114" y="2139938"/>
                  <a:pt x="2349169" y="2134983"/>
                </a:cubicBezTo>
                <a:lnTo>
                  <a:pt x="2361103" y="2120664"/>
                </a:lnTo>
                <a:cubicBezTo>
                  <a:pt x="2367734" y="2126190"/>
                  <a:pt x="2372202" y="2132481"/>
                  <a:pt x="2374508" y="2139536"/>
                </a:cubicBezTo>
                <a:cubicBezTo>
                  <a:pt x="2376813" y="2146592"/>
                  <a:pt x="2377054" y="2153888"/>
                  <a:pt x="2375228" y="2161424"/>
                </a:cubicBezTo>
                <a:cubicBezTo>
                  <a:pt x="2373404" y="2168961"/>
                  <a:pt x="2369538" y="2176273"/>
                  <a:pt x="2363630" y="2183361"/>
                </a:cubicBezTo>
                <a:cubicBezTo>
                  <a:pt x="2358294" y="2189764"/>
                  <a:pt x="2352363" y="2194701"/>
                  <a:pt x="2345836" y="2198174"/>
                </a:cubicBezTo>
                <a:cubicBezTo>
                  <a:pt x="2339310" y="2201646"/>
                  <a:pt x="2332647" y="2203189"/>
                  <a:pt x="2325849" y="2202803"/>
                </a:cubicBezTo>
                <a:cubicBezTo>
                  <a:pt x="2319051" y="2202417"/>
                  <a:pt x="2312508" y="2199604"/>
                  <a:pt x="2306220" y="2194363"/>
                </a:cubicBezTo>
                <a:cubicBezTo>
                  <a:pt x="2299532" y="2188789"/>
                  <a:pt x="2295578" y="2182346"/>
                  <a:pt x="2294359" y="2175033"/>
                </a:cubicBezTo>
                <a:cubicBezTo>
                  <a:pt x="2293140" y="2167720"/>
                  <a:pt x="2294198" y="2160320"/>
                  <a:pt x="2297532" y="2152831"/>
                </a:cubicBezTo>
                <a:cubicBezTo>
                  <a:pt x="2290510" y="2158700"/>
                  <a:pt x="2282762" y="2161953"/>
                  <a:pt x="2274287" y="2162591"/>
                </a:cubicBezTo>
                <a:cubicBezTo>
                  <a:pt x="2265812" y="2163229"/>
                  <a:pt x="2257602" y="2160237"/>
                  <a:pt x="2249656" y="2153615"/>
                </a:cubicBezTo>
                <a:cubicBezTo>
                  <a:pt x="2242567" y="2147707"/>
                  <a:pt x="2237887" y="2141119"/>
                  <a:pt x="2235615" y="2133849"/>
                </a:cubicBezTo>
                <a:cubicBezTo>
                  <a:pt x="2233343" y="2126579"/>
                  <a:pt x="2233291" y="2119028"/>
                  <a:pt x="2235459" y="2111197"/>
                </a:cubicBezTo>
                <a:cubicBezTo>
                  <a:pt x="2237627" y="2103365"/>
                  <a:pt x="2241855" y="2095676"/>
                  <a:pt x="2248144" y="2088131"/>
                </a:cubicBezTo>
                <a:cubicBezTo>
                  <a:pt x="2258053" y="2076240"/>
                  <a:pt x="2269015" y="2069248"/>
                  <a:pt x="2281030" y="2067152"/>
                </a:cubicBezTo>
                <a:close/>
                <a:moveTo>
                  <a:pt x="367399" y="2023755"/>
                </a:moveTo>
                <a:lnTo>
                  <a:pt x="379086" y="2039406"/>
                </a:lnTo>
                <a:lnTo>
                  <a:pt x="281062" y="2112601"/>
                </a:lnTo>
                <a:cubicBezTo>
                  <a:pt x="284470" y="2112564"/>
                  <a:pt x="288305" y="2113253"/>
                  <a:pt x="292566" y="2114668"/>
                </a:cubicBezTo>
                <a:cubicBezTo>
                  <a:pt x="296827" y="2116084"/>
                  <a:pt x="301276" y="2118218"/>
                  <a:pt x="305913" y="2121070"/>
                </a:cubicBezTo>
                <a:cubicBezTo>
                  <a:pt x="310551" y="2123922"/>
                  <a:pt x="315097" y="2127586"/>
                  <a:pt x="319553" y="2132060"/>
                </a:cubicBezTo>
                <a:lnTo>
                  <a:pt x="305421" y="2142612"/>
                </a:lnTo>
                <a:cubicBezTo>
                  <a:pt x="300891" y="2138286"/>
                  <a:pt x="295931" y="2134816"/>
                  <a:pt x="290542" y="2132200"/>
                </a:cubicBezTo>
                <a:cubicBezTo>
                  <a:pt x="285152" y="2129584"/>
                  <a:pt x="279813" y="2127720"/>
                  <a:pt x="274525" y="2126607"/>
                </a:cubicBezTo>
                <a:cubicBezTo>
                  <a:pt x="269236" y="2125495"/>
                  <a:pt x="264590" y="2124994"/>
                  <a:pt x="260587" y="2125104"/>
                </a:cubicBezTo>
                <a:lnTo>
                  <a:pt x="250235" y="2111241"/>
                </a:lnTo>
                <a:close/>
                <a:moveTo>
                  <a:pt x="2321744" y="1993171"/>
                </a:moveTo>
                <a:lnTo>
                  <a:pt x="2422915" y="2061952"/>
                </a:lnTo>
                <a:cubicBezTo>
                  <a:pt x="2421768" y="2058742"/>
                  <a:pt x="2421168" y="2054893"/>
                  <a:pt x="2421116" y="2050403"/>
                </a:cubicBezTo>
                <a:cubicBezTo>
                  <a:pt x="2421064" y="2045913"/>
                  <a:pt x="2421629" y="2041011"/>
                  <a:pt x="2422813" y="2035697"/>
                </a:cubicBezTo>
                <a:cubicBezTo>
                  <a:pt x="2423996" y="2030383"/>
                  <a:pt x="2425976" y="2024890"/>
                  <a:pt x="2428752" y="2019219"/>
                </a:cubicBezTo>
                <a:lnTo>
                  <a:pt x="2443336" y="2029134"/>
                </a:lnTo>
                <a:cubicBezTo>
                  <a:pt x="2440726" y="2034828"/>
                  <a:pt x="2439063" y="2040648"/>
                  <a:pt x="2438348" y="2046596"/>
                </a:cubicBezTo>
                <a:cubicBezTo>
                  <a:pt x="2437634" y="2052545"/>
                  <a:pt x="2437614" y="2058200"/>
                  <a:pt x="2438287" y="2063562"/>
                </a:cubicBezTo>
                <a:cubicBezTo>
                  <a:pt x="2438961" y="2068924"/>
                  <a:pt x="2440004" y="2073479"/>
                  <a:pt x="2441414" y="2077228"/>
                </a:cubicBezTo>
                <a:lnTo>
                  <a:pt x="2431687" y="2091536"/>
                </a:lnTo>
                <a:lnTo>
                  <a:pt x="2310762" y="2009325"/>
                </a:lnTo>
                <a:close/>
                <a:moveTo>
                  <a:pt x="219927" y="1970857"/>
                </a:moveTo>
                <a:cubicBezTo>
                  <a:pt x="215524" y="1970692"/>
                  <a:pt x="210998" y="1972014"/>
                  <a:pt x="206348" y="1974823"/>
                </a:cubicBezTo>
                <a:cubicBezTo>
                  <a:pt x="199470" y="1978980"/>
                  <a:pt x="195727" y="1984153"/>
                  <a:pt x="195121" y="1990345"/>
                </a:cubicBezTo>
                <a:cubicBezTo>
                  <a:pt x="194515" y="1996536"/>
                  <a:pt x="196040" y="2002657"/>
                  <a:pt x="199696" y="2008708"/>
                </a:cubicBezTo>
                <a:cubicBezTo>
                  <a:pt x="201928" y="2012402"/>
                  <a:pt x="204755" y="2015498"/>
                  <a:pt x="208176" y="2017995"/>
                </a:cubicBezTo>
                <a:cubicBezTo>
                  <a:pt x="211598" y="2020492"/>
                  <a:pt x="215409" y="2021906"/>
                  <a:pt x="219608" y="2022238"/>
                </a:cubicBezTo>
                <a:cubicBezTo>
                  <a:pt x="223808" y="2022569"/>
                  <a:pt x="228201" y="2021350"/>
                  <a:pt x="232787" y="2018579"/>
                </a:cubicBezTo>
                <a:cubicBezTo>
                  <a:pt x="237372" y="2015808"/>
                  <a:pt x="240606" y="2012419"/>
                  <a:pt x="242489" y="2008412"/>
                </a:cubicBezTo>
                <a:cubicBezTo>
                  <a:pt x="244372" y="2004406"/>
                  <a:pt x="245105" y="2000224"/>
                  <a:pt x="244690" y="1995867"/>
                </a:cubicBezTo>
                <a:cubicBezTo>
                  <a:pt x="244274" y="1991510"/>
                  <a:pt x="242906" y="1987555"/>
                  <a:pt x="240585" y="1984001"/>
                </a:cubicBezTo>
                <a:cubicBezTo>
                  <a:pt x="238404" y="1980103"/>
                  <a:pt x="235516" y="1976979"/>
                  <a:pt x="231923" y="1974629"/>
                </a:cubicBezTo>
                <a:cubicBezTo>
                  <a:pt x="228329" y="1972279"/>
                  <a:pt x="224331" y="1971022"/>
                  <a:pt x="219927" y="1970857"/>
                </a:cubicBezTo>
                <a:close/>
                <a:moveTo>
                  <a:pt x="276936" y="1931064"/>
                </a:moveTo>
                <a:cubicBezTo>
                  <a:pt x="271990" y="1930792"/>
                  <a:pt x="266810" y="1932292"/>
                  <a:pt x="261396" y="1935563"/>
                </a:cubicBezTo>
                <a:cubicBezTo>
                  <a:pt x="256237" y="1938680"/>
                  <a:pt x="252638" y="1942507"/>
                  <a:pt x="250597" y="1947044"/>
                </a:cubicBezTo>
                <a:cubicBezTo>
                  <a:pt x="248557" y="1951580"/>
                  <a:pt x="247857" y="1956394"/>
                  <a:pt x="248498" y="1961484"/>
                </a:cubicBezTo>
                <a:cubicBezTo>
                  <a:pt x="249139" y="1966574"/>
                  <a:pt x="250928" y="1971405"/>
                  <a:pt x="253865" y="1975978"/>
                </a:cubicBezTo>
                <a:cubicBezTo>
                  <a:pt x="256393" y="1980449"/>
                  <a:pt x="259719" y="1984156"/>
                  <a:pt x="263844" y="1987097"/>
                </a:cubicBezTo>
                <a:cubicBezTo>
                  <a:pt x="267969" y="1990039"/>
                  <a:pt x="272552" y="1991725"/>
                  <a:pt x="277595" y="1992156"/>
                </a:cubicBezTo>
                <a:cubicBezTo>
                  <a:pt x="282637" y="1992587"/>
                  <a:pt x="287801" y="1991206"/>
                  <a:pt x="293088" y="1988012"/>
                </a:cubicBezTo>
                <a:cubicBezTo>
                  <a:pt x="300985" y="1983240"/>
                  <a:pt x="305350" y="1977081"/>
                  <a:pt x="306182" y="1969536"/>
                </a:cubicBezTo>
                <a:cubicBezTo>
                  <a:pt x="307013" y="1961991"/>
                  <a:pt x="305274" y="1954652"/>
                  <a:pt x="300964" y="1947519"/>
                </a:cubicBezTo>
                <a:cubicBezTo>
                  <a:pt x="298077" y="1942742"/>
                  <a:pt x="294588" y="1938873"/>
                  <a:pt x="290495" y="1935913"/>
                </a:cubicBezTo>
                <a:cubicBezTo>
                  <a:pt x="286402" y="1932952"/>
                  <a:pt x="281882" y="1931335"/>
                  <a:pt x="276936" y="1931064"/>
                </a:cubicBezTo>
                <a:close/>
                <a:moveTo>
                  <a:pt x="270609" y="1912390"/>
                </a:moveTo>
                <a:cubicBezTo>
                  <a:pt x="276580" y="1911912"/>
                  <a:pt x="282255" y="1912743"/>
                  <a:pt x="287635" y="1914883"/>
                </a:cubicBezTo>
                <a:cubicBezTo>
                  <a:pt x="293014" y="1917023"/>
                  <a:pt x="297976" y="1920199"/>
                  <a:pt x="302519" y="1924409"/>
                </a:cubicBezTo>
                <a:cubicBezTo>
                  <a:pt x="307063" y="1928619"/>
                  <a:pt x="311066" y="1933590"/>
                  <a:pt x="314530" y="1939322"/>
                </a:cubicBezTo>
                <a:cubicBezTo>
                  <a:pt x="317955" y="1944990"/>
                  <a:pt x="320484" y="1950831"/>
                  <a:pt x="322117" y="1956843"/>
                </a:cubicBezTo>
                <a:cubicBezTo>
                  <a:pt x="323750" y="1962855"/>
                  <a:pt x="324272" y="1968756"/>
                  <a:pt x="323684" y="1974545"/>
                </a:cubicBezTo>
                <a:cubicBezTo>
                  <a:pt x="323096" y="1980335"/>
                  <a:pt x="321202" y="1985761"/>
                  <a:pt x="318001" y="1990825"/>
                </a:cubicBezTo>
                <a:cubicBezTo>
                  <a:pt x="314801" y="1995889"/>
                  <a:pt x="310048" y="2000325"/>
                  <a:pt x="303743" y="2004135"/>
                </a:cubicBezTo>
                <a:cubicBezTo>
                  <a:pt x="295782" y="2008946"/>
                  <a:pt x="287680" y="2010646"/>
                  <a:pt x="279438" y="2009236"/>
                </a:cubicBezTo>
                <a:cubicBezTo>
                  <a:pt x="271195" y="2007826"/>
                  <a:pt x="264028" y="2004093"/>
                  <a:pt x="257934" y="1998037"/>
                </a:cubicBezTo>
                <a:cubicBezTo>
                  <a:pt x="259552" y="2005319"/>
                  <a:pt x="258977" y="2012209"/>
                  <a:pt x="256208" y="2018707"/>
                </a:cubicBezTo>
                <a:cubicBezTo>
                  <a:pt x="253440" y="2025205"/>
                  <a:pt x="248489" y="2030609"/>
                  <a:pt x="241356" y="2034919"/>
                </a:cubicBezTo>
                <a:cubicBezTo>
                  <a:pt x="233904" y="2039422"/>
                  <a:pt x="226683" y="2041285"/>
                  <a:pt x="219694" y="2040509"/>
                </a:cubicBezTo>
                <a:cubicBezTo>
                  <a:pt x="212704" y="2039733"/>
                  <a:pt x="206363" y="2037153"/>
                  <a:pt x="200670" y="2032768"/>
                </a:cubicBezTo>
                <a:cubicBezTo>
                  <a:pt x="194978" y="2028382"/>
                  <a:pt x="190246" y="2023069"/>
                  <a:pt x="186474" y="2016827"/>
                </a:cubicBezTo>
                <a:cubicBezTo>
                  <a:pt x="182703" y="2010586"/>
                  <a:pt x="180216" y="2003916"/>
                  <a:pt x="179013" y="1996817"/>
                </a:cubicBezTo>
                <a:cubicBezTo>
                  <a:pt x="177811" y="1989719"/>
                  <a:pt x="178466" y="1982889"/>
                  <a:pt x="180979" y="1976328"/>
                </a:cubicBezTo>
                <a:cubicBezTo>
                  <a:pt x="183492" y="1969767"/>
                  <a:pt x="188474" y="1964236"/>
                  <a:pt x="195926" y="1959733"/>
                </a:cubicBezTo>
                <a:cubicBezTo>
                  <a:pt x="203187" y="1955346"/>
                  <a:pt x="210504" y="1953642"/>
                  <a:pt x="217877" y="1954621"/>
                </a:cubicBezTo>
                <a:cubicBezTo>
                  <a:pt x="225250" y="1955600"/>
                  <a:pt x="231483" y="1958289"/>
                  <a:pt x="236576" y="1962689"/>
                </a:cubicBezTo>
                <a:cubicBezTo>
                  <a:pt x="233972" y="1954350"/>
                  <a:pt x="233902" y="1946177"/>
                  <a:pt x="236366" y="1938167"/>
                </a:cubicBezTo>
                <a:cubicBezTo>
                  <a:pt x="238829" y="1930158"/>
                  <a:pt x="244105" y="1923709"/>
                  <a:pt x="252194" y="1918822"/>
                </a:cubicBezTo>
                <a:cubicBezTo>
                  <a:pt x="258499" y="1915012"/>
                  <a:pt x="264638" y="1912868"/>
                  <a:pt x="270609" y="1912390"/>
                </a:cubicBezTo>
                <a:close/>
                <a:moveTo>
                  <a:pt x="2480076" y="1653157"/>
                </a:moveTo>
                <a:lnTo>
                  <a:pt x="2494093" y="1657696"/>
                </a:lnTo>
                <a:lnTo>
                  <a:pt x="2523090" y="1721410"/>
                </a:lnTo>
                <a:cubicBezTo>
                  <a:pt x="2528055" y="1732404"/>
                  <a:pt x="2533069" y="1740833"/>
                  <a:pt x="2538132" y="1746696"/>
                </a:cubicBezTo>
                <a:cubicBezTo>
                  <a:pt x="2543194" y="1752559"/>
                  <a:pt x="2549194" y="1756615"/>
                  <a:pt x="2556132" y="1758861"/>
                </a:cubicBezTo>
                <a:cubicBezTo>
                  <a:pt x="2563353" y="1761200"/>
                  <a:pt x="2569907" y="1761191"/>
                  <a:pt x="2575794" y="1758834"/>
                </a:cubicBezTo>
                <a:cubicBezTo>
                  <a:pt x="2581680" y="1756478"/>
                  <a:pt x="2586044" y="1750910"/>
                  <a:pt x="2588888" y="1742132"/>
                </a:cubicBezTo>
                <a:cubicBezTo>
                  <a:pt x="2592098" y="1732220"/>
                  <a:pt x="2591830" y="1724292"/>
                  <a:pt x="2588084" y="1718347"/>
                </a:cubicBezTo>
                <a:cubicBezTo>
                  <a:pt x="2584338" y="1712402"/>
                  <a:pt x="2578572" y="1708168"/>
                  <a:pt x="2570784" y="1705646"/>
                </a:cubicBezTo>
                <a:lnTo>
                  <a:pt x="2576528" y="1687912"/>
                </a:lnTo>
                <a:cubicBezTo>
                  <a:pt x="2585164" y="1690709"/>
                  <a:pt x="2592160" y="1694832"/>
                  <a:pt x="2597513" y="1700281"/>
                </a:cubicBezTo>
                <a:cubicBezTo>
                  <a:pt x="2602866" y="1705730"/>
                  <a:pt x="2606218" y="1712409"/>
                  <a:pt x="2607568" y="1720316"/>
                </a:cubicBezTo>
                <a:cubicBezTo>
                  <a:pt x="2608918" y="1728223"/>
                  <a:pt x="2607966" y="1737203"/>
                  <a:pt x="2604710" y="1747256"/>
                </a:cubicBezTo>
                <a:cubicBezTo>
                  <a:pt x="2601730" y="1756459"/>
                  <a:pt x="2597550" y="1763749"/>
                  <a:pt x="2592172" y="1769125"/>
                </a:cubicBezTo>
                <a:cubicBezTo>
                  <a:pt x="2586794" y="1774501"/>
                  <a:pt x="2580587" y="1777908"/>
                  <a:pt x="2573551" y="1779344"/>
                </a:cubicBezTo>
                <a:cubicBezTo>
                  <a:pt x="2566515" y="1780781"/>
                  <a:pt x="2558962" y="1780193"/>
                  <a:pt x="2550892" y="1777579"/>
                </a:cubicBezTo>
                <a:cubicBezTo>
                  <a:pt x="2543671" y="1775241"/>
                  <a:pt x="2537540" y="1771710"/>
                  <a:pt x="2532498" y="1766988"/>
                </a:cubicBezTo>
                <a:cubicBezTo>
                  <a:pt x="2527458" y="1762266"/>
                  <a:pt x="2523086" y="1756685"/>
                  <a:pt x="2519383" y="1750245"/>
                </a:cubicBezTo>
                <a:cubicBezTo>
                  <a:pt x="2515680" y="1743805"/>
                  <a:pt x="2512173" y="1736882"/>
                  <a:pt x="2508862" y="1729474"/>
                </a:cubicBezTo>
                <a:lnTo>
                  <a:pt x="2487951" y="1682458"/>
                </a:lnTo>
                <a:lnTo>
                  <a:pt x="2464738" y="1754137"/>
                </a:lnTo>
                <a:lnTo>
                  <a:pt x="2449022" y="1749047"/>
                </a:lnTo>
                <a:close/>
                <a:moveTo>
                  <a:pt x="2604835" y="1570682"/>
                </a:moveTo>
                <a:lnTo>
                  <a:pt x="2622067" y="1574435"/>
                </a:lnTo>
                <a:cubicBezTo>
                  <a:pt x="2621771" y="1580691"/>
                  <a:pt x="2622402" y="1586712"/>
                  <a:pt x="2623960" y="1592497"/>
                </a:cubicBezTo>
                <a:cubicBezTo>
                  <a:pt x="2625518" y="1598281"/>
                  <a:pt x="2627610" y="1603535"/>
                  <a:pt x="2630237" y="1608258"/>
                </a:cubicBezTo>
                <a:cubicBezTo>
                  <a:pt x="2632864" y="1612980"/>
                  <a:pt x="2635532" y="1616817"/>
                  <a:pt x="2638240" y="1619768"/>
                </a:cubicBezTo>
                <a:lnTo>
                  <a:pt x="2634558" y="1636673"/>
                </a:lnTo>
                <a:lnTo>
                  <a:pt x="2491684" y="1605556"/>
                </a:lnTo>
                <a:lnTo>
                  <a:pt x="2495841" y="1586470"/>
                </a:lnTo>
                <a:lnTo>
                  <a:pt x="2615376" y="1612503"/>
                </a:lnTo>
                <a:cubicBezTo>
                  <a:pt x="2613113" y="1609955"/>
                  <a:pt x="2611119" y="1606607"/>
                  <a:pt x="2609394" y="1602462"/>
                </a:cubicBezTo>
                <a:cubicBezTo>
                  <a:pt x="2607670" y="1598316"/>
                  <a:pt x="2606364" y="1593558"/>
                  <a:pt x="2605478" y="1588186"/>
                </a:cubicBezTo>
                <a:cubicBezTo>
                  <a:pt x="2604592" y="1582814"/>
                  <a:pt x="2604378" y="1576979"/>
                  <a:pt x="2604835" y="1570682"/>
                </a:cubicBezTo>
                <a:close/>
                <a:moveTo>
                  <a:pt x="842" y="1245698"/>
                </a:moveTo>
                <a:lnTo>
                  <a:pt x="146893" y="1252814"/>
                </a:lnTo>
                <a:lnTo>
                  <a:pt x="145942" y="1272325"/>
                </a:lnTo>
                <a:lnTo>
                  <a:pt x="23750" y="1266371"/>
                </a:lnTo>
                <a:cubicBezTo>
                  <a:pt x="26402" y="1268512"/>
                  <a:pt x="28921" y="1271484"/>
                  <a:pt x="31306" y="1275288"/>
                </a:cubicBezTo>
                <a:cubicBezTo>
                  <a:pt x="33691" y="1279092"/>
                  <a:pt x="35763" y="1283570"/>
                  <a:pt x="37524" y="1288722"/>
                </a:cubicBezTo>
                <a:cubicBezTo>
                  <a:pt x="39284" y="1293874"/>
                  <a:pt x="40459" y="1299594"/>
                  <a:pt x="41046" y="1305880"/>
                </a:cubicBezTo>
                <a:lnTo>
                  <a:pt x="23431" y="1305022"/>
                </a:lnTo>
                <a:cubicBezTo>
                  <a:pt x="22691" y="1298802"/>
                  <a:pt x="21075" y="1292968"/>
                  <a:pt x="18584" y="1287520"/>
                </a:cubicBezTo>
                <a:cubicBezTo>
                  <a:pt x="16093" y="1282072"/>
                  <a:pt x="13163" y="1277235"/>
                  <a:pt x="9792" y="1273011"/>
                </a:cubicBezTo>
                <a:cubicBezTo>
                  <a:pt x="6422" y="1268786"/>
                  <a:pt x="3158" y="1265442"/>
                  <a:pt x="0" y="1262979"/>
                </a:cubicBezTo>
                <a:close/>
                <a:moveTo>
                  <a:pt x="2638898" y="1204888"/>
                </a:moveTo>
                <a:cubicBezTo>
                  <a:pt x="2640350" y="1210981"/>
                  <a:pt x="2642628" y="1216589"/>
                  <a:pt x="2645730" y="1221714"/>
                </a:cubicBezTo>
                <a:cubicBezTo>
                  <a:pt x="2648833" y="1226839"/>
                  <a:pt x="2652302" y="1231305"/>
                  <a:pt x="2656136" y="1235113"/>
                </a:cubicBezTo>
                <a:cubicBezTo>
                  <a:pt x="2659972" y="1238921"/>
                  <a:pt x="2663600" y="1241866"/>
                  <a:pt x="2667020" y="1243949"/>
                </a:cubicBezTo>
                <a:lnTo>
                  <a:pt x="2668176" y="1261212"/>
                </a:lnTo>
                <a:lnTo>
                  <a:pt x="2522280" y="1270981"/>
                </a:lnTo>
                <a:lnTo>
                  <a:pt x="2520974" y="1251491"/>
                </a:lnTo>
                <a:lnTo>
                  <a:pt x="2643038" y="1243318"/>
                </a:lnTo>
                <a:cubicBezTo>
                  <a:pt x="2640156" y="1241497"/>
                  <a:pt x="2637312" y="1238835"/>
                  <a:pt x="2634504" y="1235331"/>
                </a:cubicBezTo>
                <a:cubicBezTo>
                  <a:pt x="2631696" y="1231827"/>
                  <a:pt x="2629121" y="1227618"/>
                  <a:pt x="2626778" y="1222704"/>
                </a:cubicBezTo>
                <a:cubicBezTo>
                  <a:pt x="2624436" y="1217789"/>
                  <a:pt x="2622610" y="1212243"/>
                  <a:pt x="2621302" y="1206066"/>
                </a:cubicBezTo>
                <a:close/>
                <a:moveTo>
                  <a:pt x="2620204" y="1075874"/>
                </a:moveTo>
                <a:cubicBezTo>
                  <a:pt x="2622246" y="1081795"/>
                  <a:pt x="2625062" y="1087154"/>
                  <a:pt x="2628651" y="1091951"/>
                </a:cubicBezTo>
                <a:cubicBezTo>
                  <a:pt x="2632241" y="1096747"/>
                  <a:pt x="2636130" y="1100852"/>
                  <a:pt x="2640320" y="1104266"/>
                </a:cubicBezTo>
                <a:cubicBezTo>
                  <a:pt x="2644509" y="1107680"/>
                  <a:pt x="2648408" y="1110256"/>
                  <a:pt x="2652016" y="1111994"/>
                </a:cubicBezTo>
                <a:lnTo>
                  <a:pt x="2654857" y="1129061"/>
                </a:lnTo>
                <a:lnTo>
                  <a:pt x="2510618" y="1153070"/>
                </a:lnTo>
                <a:lnTo>
                  <a:pt x="2507410" y="1133801"/>
                </a:lnTo>
                <a:lnTo>
                  <a:pt x="2628087" y="1113714"/>
                </a:lnTo>
                <a:cubicBezTo>
                  <a:pt x="2625041" y="1112184"/>
                  <a:pt x="2621950" y="1109813"/>
                  <a:pt x="2618812" y="1106601"/>
                </a:cubicBezTo>
                <a:cubicBezTo>
                  <a:pt x="2615675" y="1103389"/>
                  <a:pt x="2612700" y="1099453"/>
                  <a:pt x="2609887" y="1094791"/>
                </a:cubicBezTo>
                <a:cubicBezTo>
                  <a:pt x="2607074" y="1090129"/>
                  <a:pt x="2604715" y="1084789"/>
                  <a:pt x="2602807" y="1078770"/>
                </a:cubicBezTo>
                <a:close/>
                <a:moveTo>
                  <a:pt x="101655" y="862155"/>
                </a:moveTo>
                <a:cubicBezTo>
                  <a:pt x="108716" y="860851"/>
                  <a:pt x="116257" y="861583"/>
                  <a:pt x="124277" y="864349"/>
                </a:cubicBezTo>
                <a:cubicBezTo>
                  <a:pt x="131453" y="866823"/>
                  <a:pt x="137516" y="870469"/>
                  <a:pt x="142466" y="875286"/>
                </a:cubicBezTo>
                <a:cubicBezTo>
                  <a:pt x="147417" y="880103"/>
                  <a:pt x="151683" y="885766"/>
                  <a:pt x="155263" y="892274"/>
                </a:cubicBezTo>
                <a:cubicBezTo>
                  <a:pt x="158843" y="898783"/>
                  <a:pt x="162218" y="905772"/>
                  <a:pt x="165388" y="913242"/>
                </a:cubicBezTo>
                <a:lnTo>
                  <a:pt x="185405" y="960645"/>
                </a:lnTo>
                <a:lnTo>
                  <a:pt x="209971" y="889418"/>
                </a:lnTo>
                <a:lnTo>
                  <a:pt x="225588" y="894805"/>
                </a:lnTo>
                <a:lnTo>
                  <a:pt x="192724" y="990090"/>
                </a:lnTo>
                <a:lnTo>
                  <a:pt x="178795" y="985286"/>
                </a:lnTo>
                <a:lnTo>
                  <a:pt x="151011" y="921035"/>
                </a:lnTo>
                <a:cubicBezTo>
                  <a:pt x="146254" y="909948"/>
                  <a:pt x="141401" y="901426"/>
                  <a:pt x="136450" y="895468"/>
                </a:cubicBezTo>
                <a:cubicBezTo>
                  <a:pt x="131499" y="889510"/>
                  <a:pt x="125577" y="885342"/>
                  <a:pt x="118683" y="882964"/>
                </a:cubicBezTo>
                <a:cubicBezTo>
                  <a:pt x="111507" y="880489"/>
                  <a:pt x="104954" y="880374"/>
                  <a:pt x="99024" y="882619"/>
                </a:cubicBezTo>
                <a:cubicBezTo>
                  <a:pt x="93094" y="884863"/>
                  <a:pt x="88625" y="890347"/>
                  <a:pt x="85616" y="899070"/>
                </a:cubicBezTo>
                <a:cubicBezTo>
                  <a:pt x="82219" y="908919"/>
                  <a:pt x="82337" y="916851"/>
                  <a:pt x="85969" y="922866"/>
                </a:cubicBezTo>
                <a:cubicBezTo>
                  <a:pt x="89602" y="928881"/>
                  <a:pt x="95287" y="933223"/>
                  <a:pt x="103025" y="935892"/>
                </a:cubicBezTo>
                <a:lnTo>
                  <a:pt x="96947" y="953514"/>
                </a:lnTo>
                <a:cubicBezTo>
                  <a:pt x="88365" y="950554"/>
                  <a:pt x="81449" y="946299"/>
                  <a:pt x="76200" y="940750"/>
                </a:cubicBezTo>
                <a:cubicBezTo>
                  <a:pt x="70951" y="935200"/>
                  <a:pt x="67726" y="928460"/>
                  <a:pt x="66526" y="920528"/>
                </a:cubicBezTo>
                <a:cubicBezTo>
                  <a:pt x="65326" y="912597"/>
                  <a:pt x="66448" y="903637"/>
                  <a:pt x="69894" y="893647"/>
                </a:cubicBezTo>
                <a:cubicBezTo>
                  <a:pt x="73048" y="884502"/>
                  <a:pt x="77364" y="877293"/>
                  <a:pt x="82844" y="872020"/>
                </a:cubicBezTo>
                <a:cubicBezTo>
                  <a:pt x="88323" y="866746"/>
                  <a:pt x="94593" y="863458"/>
                  <a:pt x="101655" y="862155"/>
                </a:cubicBezTo>
                <a:close/>
                <a:moveTo>
                  <a:pt x="2497710" y="744172"/>
                </a:moveTo>
                <a:cubicBezTo>
                  <a:pt x="2491680" y="744603"/>
                  <a:pt x="2485345" y="745944"/>
                  <a:pt x="2478706" y="748196"/>
                </a:cubicBezTo>
                <a:cubicBezTo>
                  <a:pt x="2472068" y="750448"/>
                  <a:pt x="2465498" y="753142"/>
                  <a:pt x="2458997" y="756278"/>
                </a:cubicBezTo>
                <a:cubicBezTo>
                  <a:pt x="2452562" y="759381"/>
                  <a:pt x="2446398" y="762830"/>
                  <a:pt x="2440503" y="766624"/>
                </a:cubicBezTo>
                <a:cubicBezTo>
                  <a:pt x="2434608" y="770417"/>
                  <a:pt x="2429615" y="774540"/>
                  <a:pt x="2425524" y="778991"/>
                </a:cubicBezTo>
                <a:cubicBezTo>
                  <a:pt x="2421434" y="783443"/>
                  <a:pt x="2418746" y="788189"/>
                  <a:pt x="2417459" y="793230"/>
                </a:cubicBezTo>
                <a:cubicBezTo>
                  <a:pt x="2416173" y="798270"/>
                  <a:pt x="2416871" y="803572"/>
                  <a:pt x="2419555" y="809135"/>
                </a:cubicBezTo>
                <a:cubicBezTo>
                  <a:pt x="2422238" y="814698"/>
                  <a:pt x="2425944" y="818528"/>
                  <a:pt x="2430674" y="820626"/>
                </a:cubicBezTo>
                <a:cubicBezTo>
                  <a:pt x="2435404" y="822723"/>
                  <a:pt x="2440775" y="823540"/>
                  <a:pt x="2446789" y="823076"/>
                </a:cubicBezTo>
                <a:cubicBezTo>
                  <a:pt x="2452804" y="822613"/>
                  <a:pt x="2459130" y="821255"/>
                  <a:pt x="2465768" y="819003"/>
                </a:cubicBezTo>
                <a:cubicBezTo>
                  <a:pt x="2472407" y="816751"/>
                  <a:pt x="2478943" y="814073"/>
                  <a:pt x="2485378" y="810969"/>
                </a:cubicBezTo>
                <a:cubicBezTo>
                  <a:pt x="2491879" y="807834"/>
                  <a:pt x="2498077" y="804369"/>
                  <a:pt x="2503972" y="800575"/>
                </a:cubicBezTo>
                <a:cubicBezTo>
                  <a:pt x="2509867" y="796782"/>
                  <a:pt x="2514868" y="792676"/>
                  <a:pt x="2518974" y="788258"/>
                </a:cubicBezTo>
                <a:cubicBezTo>
                  <a:pt x="2523081" y="783839"/>
                  <a:pt x="2525786" y="779127"/>
                  <a:pt x="2527088" y="774120"/>
                </a:cubicBezTo>
                <a:cubicBezTo>
                  <a:pt x="2528391" y="769113"/>
                  <a:pt x="2527701" y="763828"/>
                  <a:pt x="2525017" y="758265"/>
                </a:cubicBezTo>
                <a:cubicBezTo>
                  <a:pt x="2522334" y="752702"/>
                  <a:pt x="2518619" y="748855"/>
                  <a:pt x="2513874" y="746724"/>
                </a:cubicBezTo>
                <a:cubicBezTo>
                  <a:pt x="2509128" y="744593"/>
                  <a:pt x="2503740" y="743742"/>
                  <a:pt x="2497710" y="744172"/>
                </a:cubicBezTo>
                <a:close/>
                <a:moveTo>
                  <a:pt x="2503045" y="725302"/>
                </a:moveTo>
                <a:cubicBezTo>
                  <a:pt x="2510909" y="725847"/>
                  <a:pt x="2517965" y="728185"/>
                  <a:pt x="2524213" y="732318"/>
                </a:cubicBezTo>
                <a:cubicBezTo>
                  <a:pt x="2530461" y="736451"/>
                  <a:pt x="2535622" y="742739"/>
                  <a:pt x="2539696" y="751184"/>
                </a:cubicBezTo>
                <a:cubicBezTo>
                  <a:pt x="2543769" y="759629"/>
                  <a:pt x="2545495" y="767575"/>
                  <a:pt x="2544873" y="775022"/>
                </a:cubicBezTo>
                <a:cubicBezTo>
                  <a:pt x="2544252" y="782468"/>
                  <a:pt x="2541681" y="789429"/>
                  <a:pt x="2537163" y="795905"/>
                </a:cubicBezTo>
                <a:cubicBezTo>
                  <a:pt x="2532644" y="802381"/>
                  <a:pt x="2526693" y="808370"/>
                  <a:pt x="2519309" y="813873"/>
                </a:cubicBezTo>
                <a:cubicBezTo>
                  <a:pt x="2511926" y="819376"/>
                  <a:pt x="2503508" y="824407"/>
                  <a:pt x="2494058" y="828966"/>
                </a:cubicBezTo>
                <a:cubicBezTo>
                  <a:pt x="2484608" y="833524"/>
                  <a:pt x="2475431" y="836980"/>
                  <a:pt x="2466528" y="839333"/>
                </a:cubicBezTo>
                <a:cubicBezTo>
                  <a:pt x="2457624" y="841686"/>
                  <a:pt x="2449266" y="842599"/>
                  <a:pt x="2441452" y="842071"/>
                </a:cubicBezTo>
                <a:cubicBezTo>
                  <a:pt x="2433638" y="841544"/>
                  <a:pt x="2426607" y="839214"/>
                  <a:pt x="2420359" y="835082"/>
                </a:cubicBezTo>
                <a:cubicBezTo>
                  <a:pt x="2414111" y="830949"/>
                  <a:pt x="2408950" y="824660"/>
                  <a:pt x="2404876" y="816215"/>
                </a:cubicBezTo>
                <a:cubicBezTo>
                  <a:pt x="2400803" y="807770"/>
                  <a:pt x="2399094" y="799816"/>
                  <a:pt x="2399749" y="792354"/>
                </a:cubicBezTo>
                <a:cubicBezTo>
                  <a:pt x="2400404" y="784891"/>
                  <a:pt x="2402950" y="777922"/>
                  <a:pt x="2407385" y="771445"/>
                </a:cubicBezTo>
                <a:cubicBezTo>
                  <a:pt x="2411820" y="764968"/>
                  <a:pt x="2417713" y="758986"/>
                  <a:pt x="2425063" y="753499"/>
                </a:cubicBezTo>
                <a:cubicBezTo>
                  <a:pt x="2432414" y="748012"/>
                  <a:pt x="2440780" y="743005"/>
                  <a:pt x="2450164" y="738479"/>
                </a:cubicBezTo>
                <a:cubicBezTo>
                  <a:pt x="2459681" y="733888"/>
                  <a:pt x="2468908" y="730408"/>
                  <a:pt x="2477845" y="728039"/>
                </a:cubicBezTo>
                <a:cubicBezTo>
                  <a:pt x="2486782" y="725670"/>
                  <a:pt x="2495182" y="724758"/>
                  <a:pt x="2503045" y="725302"/>
                </a:cubicBezTo>
                <a:close/>
                <a:moveTo>
                  <a:pt x="2432615" y="614661"/>
                </a:moveTo>
                <a:cubicBezTo>
                  <a:pt x="2436722" y="619391"/>
                  <a:pt x="2441336" y="623310"/>
                  <a:pt x="2446457" y="626418"/>
                </a:cubicBezTo>
                <a:cubicBezTo>
                  <a:pt x="2451579" y="629526"/>
                  <a:pt x="2456720" y="631881"/>
                  <a:pt x="2461882" y="633482"/>
                </a:cubicBezTo>
                <a:cubicBezTo>
                  <a:pt x="2467043" y="635084"/>
                  <a:pt x="2471622" y="636017"/>
                  <a:pt x="2475619" y="636281"/>
                </a:cubicBezTo>
                <a:lnTo>
                  <a:pt x="2484630" y="651050"/>
                </a:lnTo>
                <a:lnTo>
                  <a:pt x="2359806" y="727210"/>
                </a:lnTo>
                <a:lnTo>
                  <a:pt x="2349632" y="710535"/>
                </a:lnTo>
                <a:lnTo>
                  <a:pt x="2454065" y="646816"/>
                </a:lnTo>
                <a:cubicBezTo>
                  <a:pt x="2450668" y="646535"/>
                  <a:pt x="2446914" y="645491"/>
                  <a:pt x="2442804" y="643684"/>
                </a:cubicBezTo>
                <a:cubicBezTo>
                  <a:pt x="2438694" y="641876"/>
                  <a:pt x="2434464" y="639336"/>
                  <a:pt x="2430113" y="636063"/>
                </a:cubicBezTo>
                <a:cubicBezTo>
                  <a:pt x="2425762" y="632790"/>
                  <a:pt x="2421578" y="628718"/>
                  <a:pt x="2417560" y="623847"/>
                </a:cubicBezTo>
                <a:close/>
                <a:moveTo>
                  <a:pt x="277930" y="536209"/>
                </a:moveTo>
                <a:cubicBezTo>
                  <a:pt x="284737" y="536057"/>
                  <a:pt x="291482" y="538345"/>
                  <a:pt x="298165" y="543072"/>
                </a:cubicBezTo>
                <a:cubicBezTo>
                  <a:pt x="305273" y="548100"/>
                  <a:pt x="309723" y="554211"/>
                  <a:pt x="311516" y="561404"/>
                </a:cubicBezTo>
                <a:cubicBezTo>
                  <a:pt x="313310" y="568597"/>
                  <a:pt x="312840" y="576058"/>
                  <a:pt x="310107" y="583787"/>
                </a:cubicBezTo>
                <a:cubicBezTo>
                  <a:pt x="316644" y="577382"/>
                  <a:pt x="324111" y="573526"/>
                  <a:pt x="332509" y="572221"/>
                </a:cubicBezTo>
                <a:cubicBezTo>
                  <a:pt x="340907" y="570915"/>
                  <a:pt x="349328" y="573249"/>
                  <a:pt x="357772" y="579223"/>
                </a:cubicBezTo>
                <a:cubicBezTo>
                  <a:pt x="365305" y="584551"/>
                  <a:pt x="370492" y="590750"/>
                  <a:pt x="373331" y="597817"/>
                </a:cubicBezTo>
                <a:cubicBezTo>
                  <a:pt x="376170" y="604885"/>
                  <a:pt x="376819" y="612408"/>
                  <a:pt x="375277" y="620386"/>
                </a:cubicBezTo>
                <a:cubicBezTo>
                  <a:pt x="373734" y="628365"/>
                  <a:pt x="370127" y="636364"/>
                  <a:pt x="364454" y="644383"/>
                </a:cubicBezTo>
                <a:cubicBezTo>
                  <a:pt x="355515" y="657019"/>
                  <a:pt x="345140" y="664856"/>
                  <a:pt x="333329" y="667894"/>
                </a:cubicBezTo>
                <a:cubicBezTo>
                  <a:pt x="321518" y="670933"/>
                  <a:pt x="309598" y="668197"/>
                  <a:pt x="297569" y="659688"/>
                </a:cubicBezTo>
                <a:lnTo>
                  <a:pt x="308334" y="644470"/>
                </a:lnTo>
                <a:cubicBezTo>
                  <a:pt x="315746" y="649713"/>
                  <a:pt x="323298" y="651569"/>
                  <a:pt x="330990" y="650037"/>
                </a:cubicBezTo>
                <a:cubicBezTo>
                  <a:pt x="338682" y="648506"/>
                  <a:pt x="345450" y="643609"/>
                  <a:pt x="351294" y="635347"/>
                </a:cubicBezTo>
                <a:cubicBezTo>
                  <a:pt x="356709" y="627692"/>
                  <a:pt x="359122" y="620352"/>
                  <a:pt x="358532" y="613326"/>
                </a:cubicBezTo>
                <a:cubicBezTo>
                  <a:pt x="357942" y="606300"/>
                  <a:pt x="353759" y="600037"/>
                  <a:pt x="345982" y="594536"/>
                </a:cubicBezTo>
                <a:cubicBezTo>
                  <a:pt x="338510" y="589250"/>
                  <a:pt x="331293" y="587791"/>
                  <a:pt x="324332" y="590158"/>
                </a:cubicBezTo>
                <a:cubicBezTo>
                  <a:pt x="317370" y="592526"/>
                  <a:pt x="310903" y="597932"/>
                  <a:pt x="304929" y="606376"/>
                </a:cubicBezTo>
                <a:lnTo>
                  <a:pt x="299966" y="613393"/>
                </a:lnTo>
                <a:lnTo>
                  <a:pt x="287026" y="604239"/>
                </a:lnTo>
                <a:lnTo>
                  <a:pt x="292247" y="596858"/>
                </a:lnTo>
                <a:cubicBezTo>
                  <a:pt x="297619" y="589264"/>
                  <a:pt x="299840" y="582130"/>
                  <a:pt x="298910" y="575456"/>
                </a:cubicBezTo>
                <a:cubicBezTo>
                  <a:pt x="297980" y="568782"/>
                  <a:pt x="294386" y="563232"/>
                  <a:pt x="288129" y="558805"/>
                </a:cubicBezTo>
                <a:cubicBezTo>
                  <a:pt x="282175" y="554594"/>
                  <a:pt x="276328" y="553420"/>
                  <a:pt x="270589" y="555285"/>
                </a:cubicBezTo>
                <a:cubicBezTo>
                  <a:pt x="264849" y="557149"/>
                  <a:pt x="259701" y="561301"/>
                  <a:pt x="255146" y="567741"/>
                </a:cubicBezTo>
                <a:cubicBezTo>
                  <a:pt x="249989" y="575031"/>
                  <a:pt x="247936" y="582056"/>
                  <a:pt x="248988" y="588816"/>
                </a:cubicBezTo>
                <a:cubicBezTo>
                  <a:pt x="250040" y="595576"/>
                  <a:pt x="253725" y="601190"/>
                  <a:pt x="260043" y="605660"/>
                </a:cubicBezTo>
                <a:lnTo>
                  <a:pt x="249277" y="620878"/>
                </a:lnTo>
                <a:cubicBezTo>
                  <a:pt x="242230" y="615893"/>
                  <a:pt x="237279" y="609974"/>
                  <a:pt x="234423" y="603123"/>
                </a:cubicBezTo>
                <a:cubicBezTo>
                  <a:pt x="231567" y="596272"/>
                  <a:pt x="230751" y="589018"/>
                  <a:pt x="231975" y="581361"/>
                </a:cubicBezTo>
                <a:cubicBezTo>
                  <a:pt x="233199" y="573704"/>
                  <a:pt x="236475" y="566109"/>
                  <a:pt x="241804" y="558576"/>
                </a:cubicBezTo>
                <a:cubicBezTo>
                  <a:pt x="246617" y="551772"/>
                  <a:pt x="252140" y="546381"/>
                  <a:pt x="258372" y="542404"/>
                </a:cubicBezTo>
                <a:cubicBezTo>
                  <a:pt x="264603" y="538426"/>
                  <a:pt x="271123" y="536361"/>
                  <a:pt x="277930" y="536209"/>
                </a:cubicBezTo>
                <a:close/>
                <a:moveTo>
                  <a:pt x="2202266" y="346033"/>
                </a:moveTo>
                <a:cubicBezTo>
                  <a:pt x="2194520" y="347164"/>
                  <a:pt x="2187607" y="351050"/>
                  <a:pt x="2181526" y="357691"/>
                </a:cubicBezTo>
                <a:cubicBezTo>
                  <a:pt x="2175446" y="364331"/>
                  <a:pt x="2172402" y="371181"/>
                  <a:pt x="2172397" y="378239"/>
                </a:cubicBezTo>
                <a:cubicBezTo>
                  <a:pt x="2172392" y="385296"/>
                  <a:pt x="2175545" y="391715"/>
                  <a:pt x="2181856" y="397494"/>
                </a:cubicBezTo>
                <a:cubicBezTo>
                  <a:pt x="2186850" y="402068"/>
                  <a:pt x="2191889" y="405269"/>
                  <a:pt x="2196974" y="407100"/>
                </a:cubicBezTo>
                <a:cubicBezTo>
                  <a:pt x="2202058" y="408930"/>
                  <a:pt x="2207102" y="409867"/>
                  <a:pt x="2212108" y="409910"/>
                </a:cubicBezTo>
                <a:lnTo>
                  <a:pt x="2219441" y="409302"/>
                </a:lnTo>
                <a:lnTo>
                  <a:pt x="2224926" y="402482"/>
                </a:lnTo>
                <a:cubicBezTo>
                  <a:pt x="2227912" y="398091"/>
                  <a:pt x="2230156" y="393947"/>
                  <a:pt x="2231657" y="390049"/>
                </a:cubicBezTo>
                <a:cubicBezTo>
                  <a:pt x="2234658" y="382253"/>
                  <a:pt x="2235437" y="375425"/>
                  <a:pt x="2233994" y="369563"/>
                </a:cubicBezTo>
                <a:cubicBezTo>
                  <a:pt x="2232551" y="363701"/>
                  <a:pt x="2229634" y="358760"/>
                  <a:pt x="2225244" y="354740"/>
                </a:cubicBezTo>
                <a:cubicBezTo>
                  <a:pt x="2217670" y="347805"/>
                  <a:pt x="2210011" y="344902"/>
                  <a:pt x="2202266" y="346033"/>
                </a:cubicBezTo>
                <a:close/>
                <a:moveTo>
                  <a:pt x="2212168" y="329599"/>
                </a:moveTo>
                <a:cubicBezTo>
                  <a:pt x="2220443" y="331526"/>
                  <a:pt x="2228340" y="335932"/>
                  <a:pt x="2235859" y="342817"/>
                </a:cubicBezTo>
                <a:cubicBezTo>
                  <a:pt x="2243323" y="349651"/>
                  <a:pt x="2248306" y="357570"/>
                  <a:pt x="2250809" y="366571"/>
                </a:cubicBezTo>
                <a:cubicBezTo>
                  <a:pt x="2253312" y="375573"/>
                  <a:pt x="2252582" y="385625"/>
                  <a:pt x="2248620" y="396729"/>
                </a:cubicBezTo>
                <a:cubicBezTo>
                  <a:pt x="2244658" y="407832"/>
                  <a:pt x="2236722" y="419887"/>
                  <a:pt x="2224812" y="432894"/>
                </a:cubicBezTo>
                <a:cubicBezTo>
                  <a:pt x="2213103" y="445681"/>
                  <a:pt x="2201778" y="454633"/>
                  <a:pt x="2190837" y="459750"/>
                </a:cubicBezTo>
                <a:cubicBezTo>
                  <a:pt x="2179896" y="464866"/>
                  <a:pt x="2169518" y="466613"/>
                  <a:pt x="2159703" y="464991"/>
                </a:cubicBezTo>
                <a:cubicBezTo>
                  <a:pt x="2149888" y="463369"/>
                  <a:pt x="2140864" y="458789"/>
                  <a:pt x="2132632" y="451251"/>
                </a:cubicBezTo>
                <a:cubicBezTo>
                  <a:pt x="2126485" y="445622"/>
                  <a:pt x="2121978" y="439553"/>
                  <a:pt x="2119111" y="433043"/>
                </a:cubicBezTo>
                <a:cubicBezTo>
                  <a:pt x="2116244" y="426532"/>
                  <a:pt x="2115146" y="419852"/>
                  <a:pt x="2115819" y="413002"/>
                </a:cubicBezTo>
                <a:cubicBezTo>
                  <a:pt x="2116492" y="406151"/>
                  <a:pt x="2119080" y="399441"/>
                  <a:pt x="2123584" y="392869"/>
                </a:cubicBezTo>
                <a:lnTo>
                  <a:pt x="2137496" y="405609"/>
                </a:lnTo>
                <a:cubicBezTo>
                  <a:pt x="2134103" y="411078"/>
                  <a:pt x="2132814" y="416783"/>
                  <a:pt x="2133628" y="422726"/>
                </a:cubicBezTo>
                <a:cubicBezTo>
                  <a:pt x="2134443" y="428668"/>
                  <a:pt x="2137704" y="434252"/>
                  <a:pt x="2143411" y="439479"/>
                </a:cubicBezTo>
                <a:cubicBezTo>
                  <a:pt x="2151698" y="447067"/>
                  <a:pt x="2161345" y="449645"/>
                  <a:pt x="2172351" y="447211"/>
                </a:cubicBezTo>
                <a:cubicBezTo>
                  <a:pt x="2183358" y="444778"/>
                  <a:pt x="2195720" y="436070"/>
                  <a:pt x="2209440" y="421088"/>
                </a:cubicBezTo>
                <a:lnTo>
                  <a:pt x="2209651" y="420857"/>
                </a:lnTo>
                <a:lnTo>
                  <a:pt x="2202700" y="421424"/>
                </a:lnTo>
                <a:cubicBezTo>
                  <a:pt x="2197136" y="421274"/>
                  <a:pt x="2191504" y="420152"/>
                  <a:pt x="2185803" y="418059"/>
                </a:cubicBezTo>
                <a:cubicBezTo>
                  <a:pt x="2180101" y="415966"/>
                  <a:pt x="2174616" y="412508"/>
                  <a:pt x="2169348" y="407683"/>
                </a:cubicBezTo>
                <a:cubicBezTo>
                  <a:pt x="2162982" y="401854"/>
                  <a:pt x="2158511" y="395414"/>
                  <a:pt x="2155936" y="388364"/>
                </a:cubicBezTo>
                <a:cubicBezTo>
                  <a:pt x="2153361" y="381315"/>
                  <a:pt x="2152936" y="374065"/>
                  <a:pt x="2154662" y="366615"/>
                </a:cubicBezTo>
                <a:cubicBezTo>
                  <a:pt x="2156389" y="359166"/>
                  <a:pt x="2160443" y="351956"/>
                  <a:pt x="2166825" y="344986"/>
                </a:cubicBezTo>
                <a:cubicBezTo>
                  <a:pt x="2173107" y="338126"/>
                  <a:pt x="2180166" y="333364"/>
                  <a:pt x="2188002" y="330702"/>
                </a:cubicBezTo>
                <a:cubicBezTo>
                  <a:pt x="2195838" y="328040"/>
                  <a:pt x="2203893" y="327672"/>
                  <a:pt x="2212168" y="329599"/>
                </a:cubicBezTo>
                <a:close/>
                <a:moveTo>
                  <a:pt x="529068" y="295677"/>
                </a:moveTo>
                <a:lnTo>
                  <a:pt x="535104" y="387132"/>
                </a:lnTo>
                <a:lnTo>
                  <a:pt x="576012" y="354466"/>
                </a:lnTo>
                <a:close/>
                <a:moveTo>
                  <a:pt x="527580" y="264297"/>
                </a:moveTo>
                <a:lnTo>
                  <a:pt x="590404" y="342974"/>
                </a:lnTo>
                <a:lnTo>
                  <a:pt x="606017" y="330507"/>
                </a:lnTo>
                <a:lnTo>
                  <a:pt x="616256" y="343329"/>
                </a:lnTo>
                <a:lnTo>
                  <a:pt x="600643" y="355796"/>
                </a:lnTo>
                <a:lnTo>
                  <a:pt x="619030" y="378824"/>
                </a:lnTo>
                <a:lnTo>
                  <a:pt x="604464" y="390455"/>
                </a:lnTo>
                <a:lnTo>
                  <a:pt x="586076" y="367428"/>
                </a:lnTo>
                <a:lnTo>
                  <a:pt x="531124" y="411307"/>
                </a:lnTo>
                <a:lnTo>
                  <a:pt x="520607" y="398136"/>
                </a:lnTo>
                <a:lnTo>
                  <a:pt x="512752" y="276138"/>
                </a:lnTo>
                <a:close/>
                <a:moveTo>
                  <a:pt x="1876573" y="197400"/>
                </a:moveTo>
                <a:cubicBezTo>
                  <a:pt x="1871513" y="197139"/>
                  <a:pt x="1866742" y="198184"/>
                  <a:pt x="1862260" y="200534"/>
                </a:cubicBezTo>
                <a:cubicBezTo>
                  <a:pt x="1857778" y="202883"/>
                  <a:pt x="1854168" y="206826"/>
                  <a:pt x="1851431" y="212363"/>
                </a:cubicBezTo>
                <a:cubicBezTo>
                  <a:pt x="1847341" y="220635"/>
                  <a:pt x="1846975" y="228174"/>
                  <a:pt x="1850334" y="234981"/>
                </a:cubicBezTo>
                <a:cubicBezTo>
                  <a:pt x="1853692" y="241788"/>
                  <a:pt x="1859107" y="247039"/>
                  <a:pt x="1866578" y="250733"/>
                </a:cubicBezTo>
                <a:cubicBezTo>
                  <a:pt x="1871581" y="253207"/>
                  <a:pt x="1876604" y="254590"/>
                  <a:pt x="1881647" y="254884"/>
                </a:cubicBezTo>
                <a:cubicBezTo>
                  <a:pt x="1886690" y="255177"/>
                  <a:pt x="1891369" y="254108"/>
                  <a:pt x="1895685" y="251676"/>
                </a:cubicBezTo>
                <a:cubicBezTo>
                  <a:pt x="1900000" y="249244"/>
                  <a:pt x="1903560" y="245193"/>
                  <a:pt x="1906363" y="239523"/>
                </a:cubicBezTo>
                <a:cubicBezTo>
                  <a:pt x="1909035" y="234120"/>
                  <a:pt x="1910010" y="228957"/>
                  <a:pt x="1909289" y="224035"/>
                </a:cubicBezTo>
                <a:cubicBezTo>
                  <a:pt x="1908568" y="219113"/>
                  <a:pt x="1906568" y="214679"/>
                  <a:pt x="1903289" y="210733"/>
                </a:cubicBezTo>
                <a:cubicBezTo>
                  <a:pt x="1900010" y="206788"/>
                  <a:pt x="1895903" y="203678"/>
                  <a:pt x="1890967" y="201404"/>
                </a:cubicBezTo>
                <a:cubicBezTo>
                  <a:pt x="1886431" y="198995"/>
                  <a:pt x="1881632" y="197660"/>
                  <a:pt x="1876573" y="197400"/>
                </a:cubicBezTo>
                <a:close/>
                <a:moveTo>
                  <a:pt x="1906873" y="141405"/>
                </a:moveTo>
                <a:cubicBezTo>
                  <a:pt x="1902645" y="141141"/>
                  <a:pt x="1898672" y="141999"/>
                  <a:pt x="1894954" y="143979"/>
                </a:cubicBezTo>
                <a:cubicBezTo>
                  <a:pt x="1891235" y="145959"/>
                  <a:pt x="1888189" y="149351"/>
                  <a:pt x="1885814" y="154154"/>
                </a:cubicBezTo>
                <a:cubicBezTo>
                  <a:pt x="1883440" y="158956"/>
                  <a:pt x="1882536" y="163553"/>
                  <a:pt x="1883105" y="167943"/>
                </a:cubicBezTo>
                <a:cubicBezTo>
                  <a:pt x="1883674" y="172334"/>
                  <a:pt x="1885306" y="176253"/>
                  <a:pt x="1888000" y="179702"/>
                </a:cubicBezTo>
                <a:cubicBezTo>
                  <a:pt x="1890694" y="183151"/>
                  <a:pt x="1893976" y="185749"/>
                  <a:pt x="1897844" y="187496"/>
                </a:cubicBezTo>
                <a:cubicBezTo>
                  <a:pt x="1901780" y="189608"/>
                  <a:pt x="1905895" y="190688"/>
                  <a:pt x="1910188" y="190735"/>
                </a:cubicBezTo>
                <a:cubicBezTo>
                  <a:pt x="1914482" y="190782"/>
                  <a:pt x="1918528" y="189691"/>
                  <a:pt x="1922329" y="187461"/>
                </a:cubicBezTo>
                <a:cubicBezTo>
                  <a:pt x="1926130" y="185231"/>
                  <a:pt x="1929234" y="181681"/>
                  <a:pt x="1931641" y="176812"/>
                </a:cubicBezTo>
                <a:cubicBezTo>
                  <a:pt x="1935203" y="169607"/>
                  <a:pt x="1935574" y="163233"/>
                  <a:pt x="1932754" y="157688"/>
                </a:cubicBezTo>
                <a:cubicBezTo>
                  <a:pt x="1929934" y="152143"/>
                  <a:pt x="1925355" y="147803"/>
                  <a:pt x="1919018" y="144670"/>
                </a:cubicBezTo>
                <a:cubicBezTo>
                  <a:pt x="1915149" y="142757"/>
                  <a:pt x="1911101" y="141669"/>
                  <a:pt x="1906873" y="141405"/>
                </a:cubicBezTo>
                <a:close/>
                <a:moveTo>
                  <a:pt x="1905252" y="124914"/>
                </a:moveTo>
                <a:cubicBezTo>
                  <a:pt x="1912410" y="125548"/>
                  <a:pt x="1919257" y="127480"/>
                  <a:pt x="1925794" y="130713"/>
                </a:cubicBezTo>
                <a:cubicBezTo>
                  <a:pt x="1932332" y="133945"/>
                  <a:pt x="1938016" y="138229"/>
                  <a:pt x="1942849" y="143565"/>
                </a:cubicBezTo>
                <a:cubicBezTo>
                  <a:pt x="1947682" y="148902"/>
                  <a:pt x="1950804" y="155011"/>
                  <a:pt x="1952216" y="161894"/>
                </a:cubicBezTo>
                <a:cubicBezTo>
                  <a:pt x="1953628" y="168776"/>
                  <a:pt x="1952404" y="176120"/>
                  <a:pt x="1948546" y="183924"/>
                </a:cubicBezTo>
                <a:cubicBezTo>
                  <a:pt x="1944786" y="191529"/>
                  <a:pt x="1939535" y="196902"/>
                  <a:pt x="1932793" y="200044"/>
                </a:cubicBezTo>
                <a:cubicBezTo>
                  <a:pt x="1926052" y="203185"/>
                  <a:pt x="1919351" y="204272"/>
                  <a:pt x="1912691" y="203303"/>
                </a:cubicBezTo>
                <a:cubicBezTo>
                  <a:pt x="1919372" y="208931"/>
                  <a:pt x="1923828" y="215783"/>
                  <a:pt x="1926061" y="223860"/>
                </a:cubicBezTo>
                <a:cubicBezTo>
                  <a:pt x="1928294" y="231937"/>
                  <a:pt x="1927316" y="240211"/>
                  <a:pt x="1923127" y="248683"/>
                </a:cubicBezTo>
                <a:cubicBezTo>
                  <a:pt x="1919862" y="255287"/>
                  <a:pt x="1915841" y="260397"/>
                  <a:pt x="1911065" y="264012"/>
                </a:cubicBezTo>
                <a:cubicBezTo>
                  <a:pt x="1906289" y="267628"/>
                  <a:pt x="1901058" y="269981"/>
                  <a:pt x="1895372" y="271071"/>
                </a:cubicBezTo>
                <a:cubicBezTo>
                  <a:pt x="1889686" y="272161"/>
                  <a:pt x="1883796" y="272154"/>
                  <a:pt x="1877701" y="271050"/>
                </a:cubicBezTo>
                <a:cubicBezTo>
                  <a:pt x="1871606" y="269946"/>
                  <a:pt x="1865556" y="267910"/>
                  <a:pt x="1859553" y="264941"/>
                </a:cubicBezTo>
                <a:cubicBezTo>
                  <a:pt x="1853616" y="262006"/>
                  <a:pt x="1848342" y="258444"/>
                  <a:pt x="1843731" y="254255"/>
                </a:cubicBezTo>
                <a:cubicBezTo>
                  <a:pt x="1839119" y="250065"/>
                  <a:pt x="1835505" y="245372"/>
                  <a:pt x="1832886" y="240176"/>
                </a:cubicBezTo>
                <a:cubicBezTo>
                  <a:pt x="1830267" y="234979"/>
                  <a:pt x="1828944" y="229386"/>
                  <a:pt x="1828917" y="223396"/>
                </a:cubicBezTo>
                <a:cubicBezTo>
                  <a:pt x="1828890" y="217406"/>
                  <a:pt x="1830509" y="211109"/>
                  <a:pt x="1833774" y="204505"/>
                </a:cubicBezTo>
                <a:cubicBezTo>
                  <a:pt x="1837897" y="196167"/>
                  <a:pt x="1843811" y="190375"/>
                  <a:pt x="1851518" y="187129"/>
                </a:cubicBezTo>
                <a:cubicBezTo>
                  <a:pt x="1859224" y="183883"/>
                  <a:pt x="1867274" y="183173"/>
                  <a:pt x="1875669" y="184999"/>
                </a:cubicBezTo>
                <a:cubicBezTo>
                  <a:pt x="1870387" y="179731"/>
                  <a:pt x="1867165" y="173614"/>
                  <a:pt x="1866002" y="166647"/>
                </a:cubicBezTo>
                <a:cubicBezTo>
                  <a:pt x="1864840" y="159680"/>
                  <a:pt x="1866105" y="152461"/>
                  <a:pt x="1869799" y="144990"/>
                </a:cubicBezTo>
                <a:cubicBezTo>
                  <a:pt x="1873658" y="137186"/>
                  <a:pt x="1878742" y="131730"/>
                  <a:pt x="1885051" y="128623"/>
                </a:cubicBezTo>
                <a:cubicBezTo>
                  <a:pt x="1891360" y="125517"/>
                  <a:pt x="1898094" y="124280"/>
                  <a:pt x="1905252" y="124914"/>
                </a:cubicBezTo>
                <a:close/>
                <a:moveTo>
                  <a:pt x="862837" y="79872"/>
                </a:moveTo>
                <a:lnTo>
                  <a:pt x="869173" y="95249"/>
                </a:lnTo>
                <a:lnTo>
                  <a:pt x="810348" y="119490"/>
                </a:lnTo>
                <a:lnTo>
                  <a:pt x="824300" y="163601"/>
                </a:lnTo>
                <a:cubicBezTo>
                  <a:pt x="825655" y="159662"/>
                  <a:pt x="828146" y="155698"/>
                  <a:pt x="831773" y="151708"/>
                </a:cubicBezTo>
                <a:cubicBezTo>
                  <a:pt x="835401" y="147718"/>
                  <a:pt x="840792" y="144249"/>
                  <a:pt x="847948" y="141300"/>
                </a:cubicBezTo>
                <a:cubicBezTo>
                  <a:pt x="855929" y="138012"/>
                  <a:pt x="863860" y="136554"/>
                  <a:pt x="871740" y="136929"/>
                </a:cubicBezTo>
                <a:cubicBezTo>
                  <a:pt x="879621" y="137303"/>
                  <a:pt x="886872" y="139909"/>
                  <a:pt x="893493" y="144746"/>
                </a:cubicBezTo>
                <a:cubicBezTo>
                  <a:pt x="900114" y="149583"/>
                  <a:pt x="905509" y="157059"/>
                  <a:pt x="909677" y="167172"/>
                </a:cubicBezTo>
                <a:cubicBezTo>
                  <a:pt x="913731" y="177011"/>
                  <a:pt x="915152" y="186124"/>
                  <a:pt x="913940" y="194511"/>
                </a:cubicBezTo>
                <a:cubicBezTo>
                  <a:pt x="912728" y="202898"/>
                  <a:pt x="909346" y="210267"/>
                  <a:pt x="903794" y="216619"/>
                </a:cubicBezTo>
                <a:cubicBezTo>
                  <a:pt x="898243" y="222971"/>
                  <a:pt x="890926" y="228019"/>
                  <a:pt x="881844" y="231761"/>
                </a:cubicBezTo>
                <a:cubicBezTo>
                  <a:pt x="873107" y="235362"/>
                  <a:pt x="864581" y="237084"/>
                  <a:pt x="856267" y="236929"/>
                </a:cubicBezTo>
                <a:cubicBezTo>
                  <a:pt x="847953" y="236773"/>
                  <a:pt x="840549" y="234673"/>
                  <a:pt x="834053" y="230629"/>
                </a:cubicBezTo>
                <a:cubicBezTo>
                  <a:pt x="827558" y="226586"/>
                  <a:pt x="822637" y="220504"/>
                  <a:pt x="819292" y="212386"/>
                </a:cubicBezTo>
                <a:lnTo>
                  <a:pt x="836939" y="205114"/>
                </a:lnTo>
                <a:cubicBezTo>
                  <a:pt x="839973" y="212475"/>
                  <a:pt x="845069" y="217176"/>
                  <a:pt x="852228" y="219216"/>
                </a:cubicBezTo>
                <a:cubicBezTo>
                  <a:pt x="859386" y="221257"/>
                  <a:pt x="867232" y="220519"/>
                  <a:pt x="875763" y="217003"/>
                </a:cubicBezTo>
                <a:cubicBezTo>
                  <a:pt x="884776" y="213289"/>
                  <a:pt x="890730" y="207817"/>
                  <a:pt x="893627" y="200587"/>
                </a:cubicBezTo>
                <a:cubicBezTo>
                  <a:pt x="896523" y="193358"/>
                  <a:pt x="895887" y="184686"/>
                  <a:pt x="891719" y="174572"/>
                </a:cubicBezTo>
                <a:cubicBezTo>
                  <a:pt x="887608" y="164596"/>
                  <a:pt x="882039" y="158259"/>
                  <a:pt x="875012" y="155561"/>
                </a:cubicBezTo>
                <a:cubicBezTo>
                  <a:pt x="867985" y="152863"/>
                  <a:pt x="860171" y="153286"/>
                  <a:pt x="851571" y="156830"/>
                </a:cubicBezTo>
                <a:cubicBezTo>
                  <a:pt x="845172" y="159467"/>
                  <a:pt x="840267" y="162554"/>
                  <a:pt x="836856" y="166093"/>
                </a:cubicBezTo>
                <a:cubicBezTo>
                  <a:pt x="833445" y="169631"/>
                  <a:pt x="831029" y="173585"/>
                  <a:pt x="829610" y="177952"/>
                </a:cubicBezTo>
                <a:lnTo>
                  <a:pt x="814026" y="184374"/>
                </a:lnTo>
                <a:lnTo>
                  <a:pt x="790182" y="109811"/>
                </a:lnTo>
                <a:close/>
                <a:moveTo>
                  <a:pt x="1203700" y="72692"/>
                </a:moveTo>
                <a:cubicBezTo>
                  <a:pt x="1194082" y="73722"/>
                  <a:pt x="1185888" y="76882"/>
                  <a:pt x="1179121" y="82173"/>
                </a:cubicBezTo>
                <a:cubicBezTo>
                  <a:pt x="1175737" y="84818"/>
                  <a:pt x="1172816" y="87591"/>
                  <a:pt x="1170358" y="90492"/>
                </a:cubicBezTo>
                <a:lnTo>
                  <a:pt x="1168985" y="92577"/>
                </a:lnTo>
                <a:lnTo>
                  <a:pt x="1170691" y="102118"/>
                </a:lnTo>
                <a:cubicBezTo>
                  <a:pt x="1172039" y="107109"/>
                  <a:pt x="1173721" y="111415"/>
                  <a:pt x="1175737" y="115035"/>
                </a:cubicBezTo>
                <a:cubicBezTo>
                  <a:pt x="1179768" y="122274"/>
                  <a:pt x="1184588" y="127277"/>
                  <a:pt x="1190199" y="130044"/>
                </a:cubicBezTo>
                <a:cubicBezTo>
                  <a:pt x="1195809" y="132810"/>
                  <a:pt x="1201684" y="133865"/>
                  <a:pt x="1207825" y="133207"/>
                </a:cubicBezTo>
                <a:cubicBezTo>
                  <a:pt x="1217518" y="132169"/>
                  <a:pt x="1224374" y="128403"/>
                  <a:pt x="1228394" y="121911"/>
                </a:cubicBezTo>
                <a:cubicBezTo>
                  <a:pt x="1232413" y="115418"/>
                  <a:pt x="1233947" y="107732"/>
                  <a:pt x="1232996" y="98853"/>
                </a:cubicBezTo>
                <a:cubicBezTo>
                  <a:pt x="1232037" y="89900"/>
                  <a:pt x="1228986" y="83080"/>
                  <a:pt x="1223844" y="78392"/>
                </a:cubicBezTo>
                <a:cubicBezTo>
                  <a:pt x="1218702" y="73704"/>
                  <a:pt x="1211987" y="71804"/>
                  <a:pt x="1203700" y="72692"/>
                </a:cubicBezTo>
                <a:close/>
                <a:moveTo>
                  <a:pt x="1517727" y="6538"/>
                </a:moveTo>
                <a:lnTo>
                  <a:pt x="1616877" y="24034"/>
                </a:lnTo>
                <a:lnTo>
                  <a:pt x="1614045" y="40082"/>
                </a:lnTo>
                <a:lnTo>
                  <a:pt x="1530337" y="156679"/>
                </a:lnTo>
                <a:lnTo>
                  <a:pt x="1510331" y="153149"/>
                </a:lnTo>
                <a:lnTo>
                  <a:pt x="1595222" y="37554"/>
                </a:lnTo>
                <a:lnTo>
                  <a:pt x="1514759" y="23356"/>
                </a:lnTo>
                <a:close/>
                <a:moveTo>
                  <a:pt x="1193483" y="368"/>
                </a:moveTo>
                <a:cubicBezTo>
                  <a:pt x="1205248" y="-892"/>
                  <a:pt x="1215506" y="1078"/>
                  <a:pt x="1224258" y="6277"/>
                </a:cubicBezTo>
                <a:cubicBezTo>
                  <a:pt x="1233010" y="11476"/>
                  <a:pt x="1239157" y="20135"/>
                  <a:pt x="1242701" y="32254"/>
                </a:cubicBezTo>
                <a:lnTo>
                  <a:pt x="1224055" y="34251"/>
                </a:lnTo>
                <a:cubicBezTo>
                  <a:pt x="1221764" y="27537"/>
                  <a:pt x="1218176" y="22682"/>
                  <a:pt x="1213290" y="19688"/>
                </a:cubicBezTo>
                <a:cubicBezTo>
                  <a:pt x="1208404" y="16694"/>
                  <a:pt x="1202372" y="15582"/>
                  <a:pt x="1195195" y="16350"/>
                </a:cubicBezTo>
                <a:cubicBezTo>
                  <a:pt x="1184540" y="17492"/>
                  <a:pt x="1176633" y="23147"/>
                  <a:pt x="1171474" y="33317"/>
                </a:cubicBezTo>
                <a:cubicBezTo>
                  <a:pt x="1168894" y="38402"/>
                  <a:pt x="1167233" y="44777"/>
                  <a:pt x="1166492" y="52443"/>
                </a:cubicBezTo>
                <a:lnTo>
                  <a:pt x="1166989" y="77395"/>
                </a:lnTo>
                <a:lnTo>
                  <a:pt x="1171025" y="72095"/>
                </a:lnTo>
                <a:cubicBezTo>
                  <a:pt x="1175183" y="67945"/>
                  <a:pt x="1180051" y="64486"/>
                  <a:pt x="1185630" y="61718"/>
                </a:cubicBezTo>
                <a:cubicBezTo>
                  <a:pt x="1191208" y="58950"/>
                  <a:pt x="1197512" y="57189"/>
                  <a:pt x="1204541" y="56436"/>
                </a:cubicBezTo>
                <a:cubicBezTo>
                  <a:pt x="1212754" y="55556"/>
                  <a:pt x="1220259" y="56455"/>
                  <a:pt x="1227057" y="59132"/>
                </a:cubicBezTo>
                <a:cubicBezTo>
                  <a:pt x="1233855" y="61809"/>
                  <a:pt x="1239493" y="66238"/>
                  <a:pt x="1243972" y="72419"/>
                </a:cubicBezTo>
                <a:cubicBezTo>
                  <a:pt x="1248451" y="78600"/>
                  <a:pt x="1251206" y="86500"/>
                  <a:pt x="1252236" y="96119"/>
                </a:cubicBezTo>
                <a:cubicBezTo>
                  <a:pt x="1253235" y="105441"/>
                  <a:pt x="1252253" y="113910"/>
                  <a:pt x="1249289" y="121525"/>
                </a:cubicBezTo>
                <a:cubicBezTo>
                  <a:pt x="1246325" y="129139"/>
                  <a:pt x="1241491" y="135363"/>
                  <a:pt x="1234787" y="140198"/>
                </a:cubicBezTo>
                <a:cubicBezTo>
                  <a:pt x="1228083" y="145032"/>
                  <a:pt x="1219625" y="147996"/>
                  <a:pt x="1209415" y="149090"/>
                </a:cubicBezTo>
                <a:cubicBezTo>
                  <a:pt x="1199130" y="150192"/>
                  <a:pt x="1189691" y="148714"/>
                  <a:pt x="1181099" y="144658"/>
                </a:cubicBezTo>
                <a:cubicBezTo>
                  <a:pt x="1172507" y="140601"/>
                  <a:pt x="1165320" y="133420"/>
                  <a:pt x="1159539" y="123112"/>
                </a:cubicBezTo>
                <a:cubicBezTo>
                  <a:pt x="1153757" y="112805"/>
                  <a:pt x="1149927" y="98883"/>
                  <a:pt x="1148049" y="81348"/>
                </a:cubicBezTo>
                <a:cubicBezTo>
                  <a:pt x="1146210" y="64182"/>
                  <a:pt x="1146916" y="49812"/>
                  <a:pt x="1150166" y="38237"/>
                </a:cubicBezTo>
                <a:cubicBezTo>
                  <a:pt x="1153417" y="26663"/>
                  <a:pt x="1158785" y="17744"/>
                  <a:pt x="1166272" y="11478"/>
                </a:cubicBezTo>
                <a:cubicBezTo>
                  <a:pt x="1173758" y="5213"/>
                  <a:pt x="1182828" y="1510"/>
                  <a:pt x="1193483" y="368"/>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8" name="Arrow: Chevron 27">
            <a:extLst>
              <a:ext uri="{FF2B5EF4-FFF2-40B4-BE49-F238E27FC236}">
                <a16:creationId xmlns:a16="http://schemas.microsoft.com/office/drawing/2014/main" id="{B0950833-2A7E-C260-0BE6-C0E69C22AF2E}"/>
              </a:ext>
            </a:extLst>
          </p:cNvPr>
          <p:cNvSpPr/>
          <p:nvPr/>
        </p:nvSpPr>
        <p:spPr>
          <a:xfrm>
            <a:off x="454701" y="3186683"/>
            <a:ext cx="484632" cy="484632"/>
          </a:xfrm>
          <a:prstGeom prst="chevron">
            <a:avLst/>
          </a:prstGeom>
          <a:solidFill>
            <a:srgbClr val="0066FF"/>
          </a:solidFill>
          <a:ln>
            <a:solidFill>
              <a:srgbClr val="00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val 28">
            <a:extLst>
              <a:ext uri="{FF2B5EF4-FFF2-40B4-BE49-F238E27FC236}">
                <a16:creationId xmlns:a16="http://schemas.microsoft.com/office/drawing/2014/main" id="{E486F8A3-9E1D-AC11-0AD0-F79BEC995D9E}"/>
              </a:ext>
            </a:extLst>
          </p:cNvPr>
          <p:cNvSpPr/>
          <p:nvPr/>
        </p:nvSpPr>
        <p:spPr>
          <a:xfrm>
            <a:off x="1189437" y="3337559"/>
            <a:ext cx="182880" cy="182880"/>
          </a:xfrm>
          <a:prstGeom prst="ellipse">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920B88B6-712D-D037-2F8F-513A2C8158BE}"/>
              </a:ext>
            </a:extLst>
          </p:cNvPr>
          <p:cNvCxnSpPr>
            <a:cxnSpLocks/>
          </p:cNvCxnSpPr>
          <p:nvPr/>
        </p:nvCxnSpPr>
        <p:spPr>
          <a:xfrm>
            <a:off x="2573565" y="0"/>
            <a:ext cx="0" cy="6858000"/>
          </a:xfrm>
          <a:prstGeom prst="line">
            <a:avLst/>
          </a:prstGeom>
          <a:ln w="63500">
            <a:solidFill>
              <a:schemeClr val="bg1"/>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94A13360-C036-1602-2AD4-53E4A69CF972}"/>
              </a:ext>
            </a:extLst>
          </p:cNvPr>
          <p:cNvSpPr txBox="1"/>
          <p:nvPr/>
        </p:nvSpPr>
        <p:spPr>
          <a:xfrm>
            <a:off x="3727971" y="777469"/>
            <a:ext cx="7696183"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These are our Box-Plots.</a:t>
            </a:r>
          </a:p>
        </p:txBody>
      </p:sp>
      <p:sp>
        <p:nvSpPr>
          <p:cNvPr id="6" name="TextBox 5">
            <a:extLst>
              <a:ext uri="{FF2B5EF4-FFF2-40B4-BE49-F238E27FC236}">
                <a16:creationId xmlns:a16="http://schemas.microsoft.com/office/drawing/2014/main" id="{3165E517-4B5A-CE89-F787-F5DD82FB2386}"/>
              </a:ext>
            </a:extLst>
          </p:cNvPr>
          <p:cNvSpPr txBox="1"/>
          <p:nvPr/>
        </p:nvSpPr>
        <p:spPr>
          <a:xfrm>
            <a:off x="3597642" y="-1008302"/>
            <a:ext cx="7696183" cy="461665"/>
          </a:xfrm>
          <a:prstGeom prst="rect">
            <a:avLst/>
          </a:prstGeom>
          <a:noFill/>
        </p:spPr>
        <p:txBody>
          <a:bodyPr wrap="square" rtlCol="0">
            <a:spAutoFit/>
          </a:bodyPr>
          <a:lstStyle/>
          <a:p>
            <a:pPr algn="ctr"/>
            <a:r>
              <a:rPr lang="en-US" sz="2400" b="1" dirty="0">
                <a:solidFill>
                  <a:schemeClr val="bg1"/>
                </a:solidFill>
                <a:latin typeface="Comfortaa" panose="00000500000000000000" pitchFamily="2" charset="0"/>
              </a:rPr>
              <a:t>This is our Scatter Matrix.</a:t>
            </a:r>
          </a:p>
        </p:txBody>
      </p:sp>
      <p:pic>
        <p:nvPicPr>
          <p:cNvPr id="2" name="Picture 1">
            <a:extLst>
              <a:ext uri="{FF2B5EF4-FFF2-40B4-BE49-F238E27FC236}">
                <a16:creationId xmlns:a16="http://schemas.microsoft.com/office/drawing/2014/main" id="{B7AD0C16-EC16-CFE7-3479-BAB9AC406CEB}"/>
              </a:ext>
            </a:extLst>
          </p:cNvPr>
          <p:cNvPicPr>
            <a:picLocks noChangeAspect="1"/>
          </p:cNvPicPr>
          <p:nvPr/>
        </p:nvPicPr>
        <p:blipFill>
          <a:blip r:embed="rId4"/>
          <a:stretch>
            <a:fillRect/>
          </a:stretch>
        </p:blipFill>
        <p:spPr>
          <a:xfrm>
            <a:off x="12868186" y="1190586"/>
            <a:ext cx="6447997" cy="5473700"/>
          </a:xfrm>
          <a:prstGeom prst="rect">
            <a:avLst/>
          </a:prstGeom>
        </p:spPr>
      </p:pic>
      <p:pic>
        <p:nvPicPr>
          <p:cNvPr id="7" name="Picture 6">
            <a:extLst>
              <a:ext uri="{FF2B5EF4-FFF2-40B4-BE49-F238E27FC236}">
                <a16:creationId xmlns:a16="http://schemas.microsoft.com/office/drawing/2014/main" id="{0F5FA909-9B53-7297-A089-F655991DA923}"/>
              </a:ext>
            </a:extLst>
          </p:cNvPr>
          <p:cNvPicPr>
            <a:picLocks noChangeAspect="1"/>
          </p:cNvPicPr>
          <p:nvPr/>
        </p:nvPicPr>
        <p:blipFill>
          <a:blip r:embed="rId5"/>
          <a:stretch>
            <a:fillRect/>
          </a:stretch>
        </p:blipFill>
        <p:spPr>
          <a:xfrm>
            <a:off x="3669254" y="1565440"/>
            <a:ext cx="7552958" cy="4966253"/>
          </a:xfrm>
          <a:prstGeom prst="rect">
            <a:avLst/>
          </a:prstGeom>
        </p:spPr>
      </p:pic>
    </p:spTree>
    <p:extLst>
      <p:ext uri="{BB962C8B-B14F-4D97-AF65-F5344CB8AC3E}">
        <p14:creationId xmlns:p14="http://schemas.microsoft.com/office/powerpoint/2010/main" val="148555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687</TotalTime>
  <Words>760</Words>
  <Application>Microsoft Office PowerPoint</Application>
  <PresentationFormat>Widescreen</PresentationFormat>
  <Paragraphs>81</Paragraphs>
  <Slides>19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Aptos</vt:lpstr>
      <vt:lpstr>Aptos Display</vt:lpstr>
      <vt:lpstr>Arial</vt:lpstr>
      <vt:lpstr>Comfortaa</vt:lpstr>
      <vt:lpstr>Lilita One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Mining</dc:title>
  <dc:creator>Elfares Mohamed Kadry</dc:creator>
  <cp:lastModifiedBy>Elfares Mohamed Kadry</cp:lastModifiedBy>
  <cp:revision>9</cp:revision>
  <dcterms:created xsi:type="dcterms:W3CDTF">2024-05-03T14:57:15Z</dcterms:created>
  <dcterms:modified xsi:type="dcterms:W3CDTF">2024-05-06T21:23:21Z</dcterms:modified>
</cp:coreProperties>
</file>

<file path=docProps/thumbnail.jpeg>
</file>